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2"/>
  </p:notesMasterIdLst>
  <p:handoutMasterIdLst>
    <p:handoutMasterId r:id="rId173"/>
  </p:handoutMasterIdLst>
  <p:sldIdLst>
    <p:sldId id="467" r:id="rId2"/>
    <p:sldId id="588" r:id="rId3"/>
    <p:sldId id="604" r:id="rId4"/>
    <p:sldId id="590" r:id="rId5"/>
    <p:sldId id="603" r:id="rId6"/>
    <p:sldId id="587" r:id="rId7"/>
    <p:sldId id="591" r:id="rId8"/>
    <p:sldId id="594" r:id="rId9"/>
    <p:sldId id="508" r:id="rId10"/>
    <p:sldId id="383" r:id="rId11"/>
    <p:sldId id="385" r:id="rId12"/>
    <p:sldId id="386" r:id="rId13"/>
    <p:sldId id="380" r:id="rId14"/>
    <p:sldId id="390" r:id="rId15"/>
    <p:sldId id="424" r:id="rId16"/>
    <p:sldId id="411" r:id="rId17"/>
    <p:sldId id="447" r:id="rId18"/>
    <p:sldId id="450" r:id="rId19"/>
    <p:sldId id="449" r:id="rId20"/>
    <p:sldId id="451" r:id="rId21"/>
    <p:sldId id="448" r:id="rId22"/>
    <p:sldId id="452" r:id="rId23"/>
    <p:sldId id="444" r:id="rId24"/>
    <p:sldId id="607" r:id="rId25"/>
    <p:sldId id="446" r:id="rId26"/>
    <p:sldId id="405" r:id="rId27"/>
    <p:sldId id="425" r:id="rId28"/>
    <p:sldId id="426" r:id="rId29"/>
    <p:sldId id="417" r:id="rId30"/>
    <p:sldId id="416" r:id="rId31"/>
    <p:sldId id="436" r:id="rId32"/>
    <p:sldId id="438" r:id="rId33"/>
    <p:sldId id="454" r:id="rId34"/>
    <p:sldId id="455" r:id="rId35"/>
    <p:sldId id="456" r:id="rId36"/>
    <p:sldId id="457" r:id="rId37"/>
    <p:sldId id="458" r:id="rId38"/>
    <p:sldId id="459" r:id="rId39"/>
    <p:sldId id="460" r:id="rId40"/>
    <p:sldId id="465" r:id="rId41"/>
    <p:sldId id="463" r:id="rId42"/>
    <p:sldId id="464" r:id="rId43"/>
    <p:sldId id="491" r:id="rId44"/>
    <p:sldId id="492" r:id="rId45"/>
    <p:sldId id="468" r:id="rId46"/>
    <p:sldId id="469" r:id="rId47"/>
    <p:sldId id="470" r:id="rId48"/>
    <p:sldId id="471" r:id="rId49"/>
    <p:sldId id="472" r:id="rId50"/>
    <p:sldId id="473" r:id="rId51"/>
    <p:sldId id="474" r:id="rId52"/>
    <p:sldId id="475" r:id="rId53"/>
    <p:sldId id="476" r:id="rId54"/>
    <p:sldId id="477" r:id="rId55"/>
    <p:sldId id="478" r:id="rId56"/>
    <p:sldId id="479" r:id="rId57"/>
    <p:sldId id="480" r:id="rId58"/>
    <p:sldId id="481" r:id="rId59"/>
    <p:sldId id="482" r:id="rId60"/>
    <p:sldId id="483" r:id="rId61"/>
    <p:sldId id="484" r:id="rId62"/>
    <p:sldId id="485" r:id="rId63"/>
    <p:sldId id="486" r:id="rId64"/>
    <p:sldId id="487" r:id="rId65"/>
    <p:sldId id="488" r:id="rId66"/>
    <p:sldId id="489" r:id="rId67"/>
    <p:sldId id="490" r:id="rId68"/>
    <p:sldId id="494" r:id="rId69"/>
    <p:sldId id="493" r:id="rId70"/>
    <p:sldId id="595" r:id="rId71"/>
    <p:sldId id="596" r:id="rId72"/>
    <p:sldId id="495" r:id="rId73"/>
    <p:sldId id="496" r:id="rId74"/>
    <p:sldId id="500" r:id="rId75"/>
    <p:sldId id="497" r:id="rId76"/>
    <p:sldId id="501" r:id="rId77"/>
    <p:sldId id="498" r:id="rId78"/>
    <p:sldId id="608" r:id="rId79"/>
    <p:sldId id="609" r:id="rId80"/>
    <p:sldId id="610" r:id="rId81"/>
    <p:sldId id="611" r:id="rId82"/>
    <p:sldId id="612" r:id="rId83"/>
    <p:sldId id="499" r:id="rId84"/>
    <p:sldId id="502" r:id="rId85"/>
    <p:sldId id="503" r:id="rId86"/>
    <p:sldId id="504" r:id="rId87"/>
    <p:sldId id="505" r:id="rId88"/>
    <p:sldId id="506" r:id="rId89"/>
    <p:sldId id="507" r:id="rId90"/>
    <p:sldId id="509" r:id="rId91"/>
    <p:sldId id="597" r:id="rId92"/>
    <p:sldId id="598" r:id="rId93"/>
    <p:sldId id="510" r:id="rId94"/>
    <p:sldId id="531" r:id="rId95"/>
    <p:sldId id="532" r:id="rId96"/>
    <p:sldId id="533" r:id="rId97"/>
    <p:sldId id="534" r:id="rId98"/>
    <p:sldId id="535" r:id="rId99"/>
    <p:sldId id="536" r:id="rId100"/>
    <p:sldId id="537" r:id="rId101"/>
    <p:sldId id="538" r:id="rId102"/>
    <p:sldId id="539" r:id="rId103"/>
    <p:sldId id="540" r:id="rId104"/>
    <p:sldId id="511" r:id="rId105"/>
    <p:sldId id="512" r:id="rId106"/>
    <p:sldId id="513" r:id="rId107"/>
    <p:sldId id="514" r:id="rId108"/>
    <p:sldId id="541" r:id="rId109"/>
    <p:sldId id="515" r:id="rId110"/>
    <p:sldId id="518" r:id="rId111"/>
    <p:sldId id="519" r:id="rId112"/>
    <p:sldId id="520" r:id="rId113"/>
    <p:sldId id="521" r:id="rId114"/>
    <p:sldId id="522" r:id="rId115"/>
    <p:sldId id="529" r:id="rId116"/>
    <p:sldId id="523" r:id="rId117"/>
    <p:sldId id="524" r:id="rId118"/>
    <p:sldId id="525" r:id="rId119"/>
    <p:sldId id="526" r:id="rId120"/>
    <p:sldId id="527" r:id="rId121"/>
    <p:sldId id="530" r:id="rId122"/>
    <p:sldId id="528" r:id="rId123"/>
    <p:sldId id="599" r:id="rId124"/>
    <p:sldId id="600" r:id="rId125"/>
    <p:sldId id="542" r:id="rId126"/>
    <p:sldId id="543" r:id="rId127"/>
    <p:sldId id="544" r:id="rId128"/>
    <p:sldId id="545" r:id="rId129"/>
    <p:sldId id="546" r:id="rId130"/>
    <p:sldId id="547" r:id="rId131"/>
    <p:sldId id="548" r:id="rId132"/>
    <p:sldId id="549" r:id="rId133"/>
    <p:sldId id="550" r:id="rId134"/>
    <p:sldId id="551" r:id="rId135"/>
    <p:sldId id="552" r:id="rId136"/>
    <p:sldId id="553" r:id="rId137"/>
    <p:sldId id="554" r:id="rId138"/>
    <p:sldId id="555" r:id="rId139"/>
    <p:sldId id="556" r:id="rId140"/>
    <p:sldId id="557" r:id="rId141"/>
    <p:sldId id="605" r:id="rId142"/>
    <p:sldId id="559" r:id="rId143"/>
    <p:sldId id="560" r:id="rId144"/>
    <p:sldId id="561" r:id="rId145"/>
    <p:sldId id="562" r:id="rId146"/>
    <p:sldId id="563" r:id="rId147"/>
    <p:sldId id="564" r:id="rId148"/>
    <p:sldId id="565" r:id="rId149"/>
    <p:sldId id="566" r:id="rId150"/>
    <p:sldId id="567" r:id="rId151"/>
    <p:sldId id="568" r:id="rId152"/>
    <p:sldId id="569" r:id="rId153"/>
    <p:sldId id="570" r:id="rId154"/>
    <p:sldId id="571" r:id="rId155"/>
    <p:sldId id="572" r:id="rId156"/>
    <p:sldId id="573" r:id="rId157"/>
    <p:sldId id="576" r:id="rId158"/>
    <p:sldId id="606" r:id="rId159"/>
    <p:sldId id="578" r:id="rId160"/>
    <p:sldId id="579" r:id="rId161"/>
    <p:sldId id="580" r:id="rId162"/>
    <p:sldId id="581" r:id="rId163"/>
    <p:sldId id="582" r:id="rId164"/>
    <p:sldId id="583" r:id="rId165"/>
    <p:sldId id="584" r:id="rId166"/>
    <p:sldId id="585" r:id="rId167"/>
    <p:sldId id="593" r:id="rId168"/>
    <p:sldId id="601" r:id="rId169"/>
    <p:sldId id="602" r:id="rId170"/>
    <p:sldId id="592" r:id="rId171"/>
  </p:sldIdLst>
  <p:sldSz cx="9144000" cy="6858000" type="screen4x3"/>
  <p:notesSz cx="6858000" cy="9144000"/>
  <p:defaultTextStyle>
    <a:defPPr>
      <a:defRPr lang="en-US"/>
    </a:defPPr>
    <a:lvl1pPr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DDD"/>
    <a:srgbClr val="F8F8F8"/>
    <a:srgbClr val="FF9999"/>
    <a:srgbClr val="8C1515"/>
    <a:srgbClr val="FFFFC0"/>
    <a:srgbClr val="FFFF80"/>
    <a:srgbClr val="996600"/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-1568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56"/>
    </p:cViewPr>
  </p:sorterViewPr>
  <p:notesViewPr>
    <p:cSldViewPr snapToGrid="0">
      <p:cViewPr varScale="1">
        <p:scale>
          <a:sx n="109" d="100"/>
          <a:sy n="109" d="100"/>
        </p:scale>
        <p:origin x="-2742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notesMaster" Target="notesMasters/notesMaster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73" Type="http://schemas.openxmlformats.org/officeDocument/2006/relationships/handoutMaster" Target="handoutMasters/handoutMaster1.xml"/><Relationship Id="rId174" Type="http://schemas.openxmlformats.org/officeDocument/2006/relationships/printerSettings" Target="printerSettings/printerSettings1.bin"/><Relationship Id="rId175" Type="http://schemas.openxmlformats.org/officeDocument/2006/relationships/presProps" Target="presProps.xml"/><Relationship Id="rId176" Type="http://schemas.openxmlformats.org/officeDocument/2006/relationships/viewProps" Target="viewProps.xml"/><Relationship Id="rId177" Type="http://schemas.openxmlformats.org/officeDocument/2006/relationships/theme" Target="theme/theme1.xml"/><Relationship Id="rId178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1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1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fld id="{9AA2A6CA-32FC-EB4F-BED2-73160ADBCF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5826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fld id="{CA606651-119F-5E42-B5D9-A1AD4444AF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9607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4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5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6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7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8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0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1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2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3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4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5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6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7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8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0.xml"/></Relationships>
</file>

<file path=ppt/notesSlides/_rels/notesSlide8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1.xml"/></Relationships>
</file>

<file path=ppt/notesSlides/_rels/notesSlide8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2.xml"/></Relationships>
</file>

<file path=ppt/notesSlides/_rels/notesSlide8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3.xml"/></Relationships>
</file>

<file path=ppt/notesSlides/_rels/notesSlide8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4.xml"/></Relationships>
</file>

<file path=ppt/notesSlides/_rels/notesSlide8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5.xml"/></Relationships>
</file>

<file path=ppt/notesSlides/_rels/notesSlide8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8AEF4B5-B546-0249-ACAF-90E87EB0B3A5}" type="slidenum">
              <a:rPr lang="en-US">
                <a:latin typeface="Times New Roman" pitchFamily="1" charset="0"/>
                <a:ea typeface="ＭＳ Ｐゴシック" pitchFamily="1" charset="-128"/>
                <a:cs typeface="ＭＳ Ｐゴシック" pitchFamily="1" charset="-128"/>
              </a:rPr>
              <a:pPr>
                <a:defRPr/>
              </a:pPr>
              <a:t>29</a:t>
            </a:fld>
            <a:endParaRPr lang="en-US">
              <a:latin typeface="Times New Roman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  <p:sp>
        <p:nvSpPr>
          <p:cNvPr id="3584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>
              <a:defRPr/>
            </a:pPr>
            <a:endParaRPr lang="zh-CN" alt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0A9F96-6BC6-3940-A938-2B9FC2C1806E}" type="slidenum">
              <a:rPr lang="en-US"/>
              <a:pPr>
                <a:defRPr/>
              </a:pPr>
              <a:t>43</a:t>
            </a:fld>
            <a:endParaRPr lang="en-US"/>
          </a:p>
        </p:txBody>
      </p:sp>
      <p:sp>
        <p:nvSpPr>
          <p:cNvPr id="23756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3757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60CC5AB-E5E0-534E-B684-6E706BF6871F}" type="slidenum">
              <a:rPr lang="en-US"/>
              <a:pPr>
                <a:defRPr/>
              </a:pPr>
              <a:t>44</a:t>
            </a:fld>
            <a:endParaRPr lang="en-US"/>
          </a:p>
        </p:txBody>
      </p:sp>
      <p:sp>
        <p:nvSpPr>
          <p:cNvPr id="23756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3757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36CD0CE-4719-B54B-8207-840F3F47B4C7}" type="slidenum">
              <a:rPr lang="en-US"/>
              <a:pPr>
                <a:defRPr/>
              </a:pPr>
              <a:t>45</a:t>
            </a:fld>
            <a:endParaRPr lang="en-US"/>
          </a:p>
        </p:txBody>
      </p:sp>
      <p:sp>
        <p:nvSpPr>
          <p:cNvPr id="23756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3757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170FD90-BE4E-A948-9929-B9D9055E1F2D}" type="slidenum">
              <a:rPr lang="en-US"/>
              <a:pPr>
                <a:defRPr/>
              </a:pPr>
              <a:t>46</a:t>
            </a:fld>
            <a:endParaRPr lang="en-US"/>
          </a:p>
        </p:txBody>
      </p:sp>
      <p:sp>
        <p:nvSpPr>
          <p:cNvPr id="23859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3859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2C73073-BDB5-524E-93D7-631936B53D00}" type="slidenum">
              <a:rPr lang="en-US"/>
              <a:pPr>
                <a:defRPr/>
              </a:pPr>
              <a:t>47</a:t>
            </a:fld>
            <a:endParaRPr lang="en-US"/>
          </a:p>
        </p:txBody>
      </p:sp>
      <p:sp>
        <p:nvSpPr>
          <p:cNvPr id="23961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3961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B60C8D9-5D9B-4E46-8447-CADF82395239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24064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064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A463B4D-1CAB-7E4B-A4DE-A9CBBC88D865}" type="slidenum">
              <a:rPr lang="en-US"/>
              <a:pPr>
                <a:defRPr/>
              </a:pPr>
              <a:t>49</a:t>
            </a:fld>
            <a:endParaRPr lang="en-US"/>
          </a:p>
        </p:txBody>
      </p:sp>
      <p:sp>
        <p:nvSpPr>
          <p:cNvPr id="24166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166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28A1BA7-366F-CC45-91E3-956026580B84}" type="slidenum">
              <a:rPr lang="en-US"/>
              <a:pPr>
                <a:defRPr/>
              </a:pPr>
              <a:t>50</a:t>
            </a:fld>
            <a:endParaRPr lang="en-US"/>
          </a:p>
        </p:txBody>
      </p:sp>
      <p:sp>
        <p:nvSpPr>
          <p:cNvPr id="24268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269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73D6DE-B6FF-E744-A53F-568B5BA362C6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24371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37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C46720-99E1-7E49-95FC-D0A8E31A7CD6}" type="slidenum">
              <a:rPr lang="en-US"/>
              <a:pPr>
                <a:defRPr/>
              </a:pPr>
              <a:t>52</a:t>
            </a:fld>
            <a:endParaRPr lang="en-US"/>
          </a:p>
        </p:txBody>
      </p:sp>
      <p:sp>
        <p:nvSpPr>
          <p:cNvPr id="24473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473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A83DDB-71AB-E44E-98D4-346E6B1FAF5D}" type="slidenum">
              <a:rPr lang="en-US"/>
              <a:pPr>
                <a:defRPr/>
              </a:pPr>
              <a:t>31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7125" y="711200"/>
            <a:ext cx="4603750" cy="3454400"/>
          </a:xfrm>
          <a:solidFill>
            <a:srgbClr val="FFFFFF"/>
          </a:solidFill>
          <a:ln/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890F610-D25E-2E45-AB80-B82145B52C2E}" type="slidenum">
              <a:rPr lang="en-US"/>
              <a:pPr>
                <a:defRPr/>
              </a:pPr>
              <a:t>53</a:t>
            </a:fld>
            <a:endParaRPr lang="en-US"/>
          </a:p>
        </p:txBody>
      </p:sp>
      <p:sp>
        <p:nvSpPr>
          <p:cNvPr id="24576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576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90D8639-AEFC-CB43-8E5B-E58EFDA1CC58}" type="slidenum">
              <a:rPr lang="en-US"/>
              <a:pPr>
                <a:defRPr/>
              </a:pPr>
              <a:t>54</a:t>
            </a:fld>
            <a:endParaRPr lang="en-US"/>
          </a:p>
        </p:txBody>
      </p:sp>
      <p:sp>
        <p:nvSpPr>
          <p:cNvPr id="24678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678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DD30470-FE4A-264C-A941-819C870FD58F}" type="slidenum">
              <a:rPr lang="en-US"/>
              <a:pPr>
                <a:defRPr/>
              </a:pPr>
              <a:t>55</a:t>
            </a:fld>
            <a:endParaRPr lang="en-US"/>
          </a:p>
        </p:txBody>
      </p:sp>
      <p:sp>
        <p:nvSpPr>
          <p:cNvPr id="24780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781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88290B6-600C-714B-8AD3-7B0380A9EBF2}" type="slidenum">
              <a:rPr lang="en-US"/>
              <a:pPr>
                <a:defRPr/>
              </a:pPr>
              <a:t>56</a:t>
            </a:fld>
            <a:endParaRPr lang="en-US"/>
          </a:p>
        </p:txBody>
      </p:sp>
      <p:sp>
        <p:nvSpPr>
          <p:cNvPr id="24883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883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9F95432-3440-EB47-B0DF-5960AAFB31A7}" type="slidenum">
              <a:rPr lang="en-US"/>
              <a:pPr>
                <a:defRPr/>
              </a:pPr>
              <a:t>57</a:t>
            </a:fld>
            <a:endParaRPr lang="en-US"/>
          </a:p>
        </p:txBody>
      </p:sp>
      <p:sp>
        <p:nvSpPr>
          <p:cNvPr id="24985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498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962E57-FBC4-8E4C-BA7A-4A4D6192E01E}" type="slidenum">
              <a:rPr lang="en-US"/>
              <a:pPr>
                <a:defRPr/>
              </a:pPr>
              <a:t>58</a:t>
            </a:fld>
            <a:endParaRPr lang="en-US"/>
          </a:p>
        </p:txBody>
      </p:sp>
      <p:sp>
        <p:nvSpPr>
          <p:cNvPr id="2508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508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924BE6E-DAB8-324B-AE58-228CB610EC13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25190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519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FF9B01C-792B-2041-857E-261FB76BE43A}" type="slidenum">
              <a:rPr lang="en-US"/>
              <a:pPr>
                <a:defRPr/>
              </a:pPr>
              <a:t>60</a:t>
            </a:fld>
            <a:endParaRPr lang="en-US"/>
          </a:p>
        </p:txBody>
      </p:sp>
      <p:sp>
        <p:nvSpPr>
          <p:cNvPr id="25292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529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FBAF9C6-16CA-6B40-864A-6D96296053C2}" type="slidenum">
              <a:rPr lang="en-US"/>
              <a:pPr>
                <a:defRPr/>
              </a:pPr>
              <a:t>61</a:t>
            </a:fld>
            <a:endParaRPr lang="en-US"/>
          </a:p>
        </p:txBody>
      </p:sp>
      <p:sp>
        <p:nvSpPr>
          <p:cNvPr id="25395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5395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7F1D523-1129-CC46-9ED2-8BE36B2ACC5C}" type="slidenum">
              <a:rPr lang="en-US"/>
              <a:pPr>
                <a:defRPr/>
              </a:pPr>
              <a:t>62</a:t>
            </a:fld>
            <a:endParaRPr lang="en-US"/>
          </a:p>
        </p:txBody>
      </p:sp>
      <p:sp>
        <p:nvSpPr>
          <p:cNvPr id="25497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5497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1DC7A0-6CB0-F94F-BE92-0E7F1AC4AAA2}" type="slidenum">
              <a:rPr lang="en-US"/>
              <a:pPr>
                <a:defRPr/>
              </a:pPr>
              <a:t>32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7125" y="711200"/>
            <a:ext cx="4603750" cy="3454400"/>
          </a:xfrm>
          <a:solidFill>
            <a:srgbClr val="FFFFFF"/>
          </a:solidFill>
          <a:ln/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8110E9-8281-6549-8FDE-C77343F9D60F}" type="slidenum">
              <a:rPr lang="en-US"/>
              <a:pPr>
                <a:defRPr/>
              </a:pPr>
              <a:t>63</a:t>
            </a:fld>
            <a:endParaRPr lang="en-US"/>
          </a:p>
        </p:txBody>
      </p:sp>
      <p:sp>
        <p:nvSpPr>
          <p:cNvPr id="25600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5600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2308F96-FE0A-3240-8C3D-23FE0B3D9488}" type="slidenum">
              <a:rPr lang="en-US"/>
              <a:pPr>
                <a:defRPr/>
              </a:pPr>
              <a:t>64</a:t>
            </a:fld>
            <a:endParaRPr lang="en-US"/>
          </a:p>
        </p:txBody>
      </p:sp>
      <p:sp>
        <p:nvSpPr>
          <p:cNvPr id="25702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570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1C3481B-7E1C-7042-82D9-ADF97C8408F9}" type="slidenum">
              <a:rPr lang="en-US"/>
              <a:pPr>
                <a:defRPr/>
              </a:pPr>
              <a:t>65</a:t>
            </a:fld>
            <a:endParaRPr lang="en-US"/>
          </a:p>
        </p:txBody>
      </p:sp>
      <p:sp>
        <p:nvSpPr>
          <p:cNvPr id="25804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580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539F824-476C-744A-B033-0C3BEC93EA59}" type="slidenum">
              <a:rPr lang="en-US"/>
              <a:pPr>
                <a:defRPr/>
              </a:pPr>
              <a:t>66</a:t>
            </a:fld>
            <a:endParaRPr lang="en-US"/>
          </a:p>
        </p:txBody>
      </p:sp>
      <p:sp>
        <p:nvSpPr>
          <p:cNvPr id="25907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590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21077C-673F-E540-B22C-B901A7A047C0}" type="slidenum">
              <a:rPr lang="en-US"/>
              <a:pPr>
                <a:defRPr/>
              </a:pPr>
              <a:t>67</a:t>
            </a:fld>
            <a:endParaRPr lang="en-US"/>
          </a:p>
        </p:txBody>
      </p:sp>
      <p:sp>
        <p:nvSpPr>
          <p:cNvPr id="260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260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95B1FB0-C5B9-9440-8D90-B46B4CCDEE67}" type="slidenum">
              <a:rPr lang="en-US"/>
              <a:pPr>
                <a:defRPr/>
              </a:pPr>
              <a:t>94</a:t>
            </a:fld>
            <a:endParaRPr lang="en-US"/>
          </a:p>
        </p:txBody>
      </p:sp>
      <p:sp>
        <p:nvSpPr>
          <p:cNvPr id="972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972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1284B7E-82CE-ED40-B6E0-659B8CAC8A81}" type="slidenum">
              <a:rPr lang="en-US"/>
              <a:pPr>
                <a:defRPr/>
              </a:pPr>
              <a:t>95</a:t>
            </a:fld>
            <a:endParaRPr lang="en-US"/>
          </a:p>
        </p:txBody>
      </p:sp>
      <p:sp>
        <p:nvSpPr>
          <p:cNvPr id="9830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983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C95B17-381A-AC4A-A7AC-6D35925EB77B}" type="slidenum">
              <a:rPr lang="en-US"/>
              <a:pPr>
                <a:defRPr/>
              </a:pPr>
              <a:t>96</a:t>
            </a:fld>
            <a:endParaRPr lang="en-US"/>
          </a:p>
        </p:txBody>
      </p:sp>
      <p:sp>
        <p:nvSpPr>
          <p:cNvPr id="9932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993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F3E6920-F3B4-4440-A81D-2B20A9F595C7}" type="slidenum">
              <a:rPr lang="en-US"/>
              <a:pPr>
                <a:defRPr/>
              </a:pPr>
              <a:t>97</a:t>
            </a:fld>
            <a:endParaRPr lang="en-US"/>
          </a:p>
        </p:txBody>
      </p:sp>
      <p:sp>
        <p:nvSpPr>
          <p:cNvPr id="10035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0035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AE67D3E-7580-C54B-AF66-6768A9582DF2}" type="slidenum">
              <a:rPr lang="en-US"/>
              <a:pPr>
                <a:defRPr/>
              </a:pPr>
              <a:t>98</a:t>
            </a:fld>
            <a:endParaRPr lang="en-US"/>
          </a:p>
        </p:txBody>
      </p:sp>
      <p:sp>
        <p:nvSpPr>
          <p:cNvPr id="10137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0137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A80671F-5296-6444-ABBE-59AABA3BAE2C}" type="slidenum">
              <a:rPr lang="en-US"/>
              <a:pPr>
                <a:defRPr/>
              </a:pPr>
              <a:t>33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7125" y="711200"/>
            <a:ext cx="4603750" cy="3454400"/>
          </a:xfrm>
          <a:solidFill>
            <a:srgbClr val="FFFFFF"/>
          </a:solidFill>
          <a:ln/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EF623CA-6C02-214F-AB3E-BF01F4476064}" type="slidenum">
              <a:rPr lang="en-US"/>
              <a:pPr>
                <a:defRPr/>
              </a:pPr>
              <a:t>99</a:t>
            </a:fld>
            <a:endParaRPr lang="en-US"/>
          </a:p>
        </p:txBody>
      </p:sp>
      <p:sp>
        <p:nvSpPr>
          <p:cNvPr id="10240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0240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659C4F3-4D67-7142-AA73-287BAD55CE5F}" type="slidenum">
              <a:rPr lang="en-US"/>
              <a:pPr>
                <a:defRPr/>
              </a:pPr>
              <a:t>100</a:t>
            </a:fld>
            <a:endParaRPr lang="en-US"/>
          </a:p>
        </p:txBody>
      </p:sp>
      <p:sp>
        <p:nvSpPr>
          <p:cNvPr id="10342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034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5072796-0A3F-A942-B166-83196C5CE62B}" type="slidenum">
              <a:rPr lang="en-US"/>
              <a:pPr>
                <a:defRPr/>
              </a:pPr>
              <a:t>101</a:t>
            </a:fld>
            <a:endParaRPr lang="en-US"/>
          </a:p>
        </p:txBody>
      </p:sp>
      <p:sp>
        <p:nvSpPr>
          <p:cNvPr id="10444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044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B5BC2B9-52DF-5A47-9B59-CCE6E9B8A7A7}" type="slidenum">
              <a:rPr lang="en-US"/>
              <a:pPr>
                <a:defRPr/>
              </a:pPr>
              <a:t>102</a:t>
            </a:fld>
            <a:endParaRPr lang="en-US"/>
          </a:p>
        </p:txBody>
      </p:sp>
      <p:sp>
        <p:nvSpPr>
          <p:cNvPr id="10547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054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7712EA-35FB-8B4B-83B9-363527C15BB6}" type="slidenum">
              <a:rPr lang="en-US"/>
              <a:pPr>
                <a:defRPr/>
              </a:pPr>
              <a:t>103</a:t>
            </a:fld>
            <a:endParaRPr lang="en-US"/>
          </a:p>
        </p:txBody>
      </p:sp>
      <p:sp>
        <p:nvSpPr>
          <p:cNvPr id="1064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064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D01DE8-30B8-674D-9AAA-AF55EF811213}" type="slidenum">
              <a:rPr lang="en-US"/>
              <a:pPr>
                <a:defRPr/>
              </a:pPr>
              <a:t>125</a:t>
            </a:fld>
            <a:endParaRPr lang="en-US"/>
          </a:p>
        </p:txBody>
      </p:sp>
      <p:sp>
        <p:nvSpPr>
          <p:cNvPr id="11161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1161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106D5E-AFCF-C44C-98C9-C0ED1434AA84}" type="slidenum">
              <a:rPr lang="en-US"/>
              <a:pPr>
                <a:defRPr/>
              </a:pPr>
              <a:t>126</a:t>
            </a:fld>
            <a:endParaRPr lang="en-US"/>
          </a:p>
        </p:txBody>
      </p:sp>
      <p:sp>
        <p:nvSpPr>
          <p:cNvPr id="11264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1264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229B197-1949-104F-9C1F-2DEB4A3D09FA}" type="slidenum">
              <a:rPr lang="en-US"/>
              <a:pPr>
                <a:defRPr/>
              </a:pPr>
              <a:t>127</a:t>
            </a:fld>
            <a:endParaRPr lang="en-US"/>
          </a:p>
        </p:txBody>
      </p:sp>
      <p:sp>
        <p:nvSpPr>
          <p:cNvPr id="11366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1366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6B768B4-B5B8-4945-B58C-46BB51E21A5B}" type="slidenum">
              <a:rPr lang="en-US"/>
              <a:pPr>
                <a:defRPr/>
              </a:pPr>
              <a:t>128</a:t>
            </a:fld>
            <a:endParaRPr lang="en-US"/>
          </a:p>
        </p:txBody>
      </p:sp>
      <p:sp>
        <p:nvSpPr>
          <p:cNvPr id="11468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1469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3A796E-5708-1846-BB70-D8D354BC2907}" type="slidenum">
              <a:rPr lang="en-US"/>
              <a:pPr>
                <a:defRPr/>
              </a:pPr>
              <a:t>129</a:t>
            </a:fld>
            <a:endParaRPr 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375833-2E2F-2143-A81E-5DC8CDA52B98}" type="slidenum">
              <a:rPr lang="en-US"/>
              <a:pPr>
                <a:defRPr/>
              </a:pPr>
              <a:t>34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7125" y="711200"/>
            <a:ext cx="4603750" cy="3454400"/>
          </a:xfrm>
          <a:solidFill>
            <a:srgbClr val="FFFFFF"/>
          </a:solidFill>
          <a:ln/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27AB95-38D3-934F-9A63-FFB688B0EB0A}" type="slidenum">
              <a:rPr lang="en-US"/>
              <a:pPr>
                <a:defRPr/>
              </a:pPr>
              <a:t>130</a:t>
            </a:fld>
            <a:endParaRPr lang="en-US"/>
          </a:p>
        </p:txBody>
      </p:sp>
      <p:sp>
        <p:nvSpPr>
          <p:cNvPr id="11673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1673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E25649-C999-F540-AB30-4A2203A40578}" type="slidenum">
              <a:rPr lang="en-US"/>
              <a:pPr>
                <a:defRPr/>
              </a:pPr>
              <a:t>131</a:t>
            </a:fld>
            <a:endParaRPr lang="en-US"/>
          </a:p>
        </p:txBody>
      </p:sp>
      <p:sp>
        <p:nvSpPr>
          <p:cNvPr id="11776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1776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546AAC-3064-5E47-97DA-EE9B65349B7B}" type="slidenum">
              <a:rPr lang="en-US"/>
              <a:pPr>
                <a:defRPr/>
              </a:pPr>
              <a:t>132</a:t>
            </a:fld>
            <a:endParaRPr lang="en-US"/>
          </a:p>
        </p:txBody>
      </p:sp>
      <p:sp>
        <p:nvSpPr>
          <p:cNvPr id="11878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1878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348801D-8163-6944-A998-4D73E4D9F01B}" type="slidenum">
              <a:rPr lang="en-US"/>
              <a:pPr>
                <a:defRPr/>
              </a:pPr>
              <a:t>133</a:t>
            </a:fld>
            <a:endParaRPr lang="en-US"/>
          </a:p>
        </p:txBody>
      </p:sp>
      <p:sp>
        <p:nvSpPr>
          <p:cNvPr id="11980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1981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B949874-CC15-9A44-9CD4-CEC544CEE4F4}" type="slidenum">
              <a:rPr lang="en-US"/>
              <a:pPr>
                <a:defRPr/>
              </a:pPr>
              <a:t>134</a:t>
            </a:fld>
            <a:endParaRPr lang="en-US"/>
          </a:p>
        </p:txBody>
      </p:sp>
      <p:sp>
        <p:nvSpPr>
          <p:cNvPr id="12083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2083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AF22BF0-E143-3341-9F9E-422E58043108}" type="slidenum">
              <a:rPr lang="en-US"/>
              <a:pPr>
                <a:defRPr/>
              </a:pPr>
              <a:t>135</a:t>
            </a:fld>
            <a:endParaRPr lang="en-US"/>
          </a:p>
        </p:txBody>
      </p:sp>
      <p:sp>
        <p:nvSpPr>
          <p:cNvPr id="12185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218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C5F9C0F-A398-D641-9960-46072B586FFB}" type="slidenum">
              <a:rPr lang="en-US"/>
              <a:pPr>
                <a:defRPr/>
              </a:pPr>
              <a:t>136</a:t>
            </a:fld>
            <a:endParaRPr lang="en-US"/>
          </a:p>
        </p:txBody>
      </p:sp>
      <p:sp>
        <p:nvSpPr>
          <p:cNvPr id="1228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228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965C29-9CAA-B141-8BF9-02E7D9A0144C}" type="slidenum">
              <a:rPr lang="en-US"/>
              <a:pPr>
                <a:defRPr/>
              </a:pPr>
              <a:t>137</a:t>
            </a:fld>
            <a:endParaRPr lang="en-US"/>
          </a:p>
        </p:txBody>
      </p:sp>
      <p:sp>
        <p:nvSpPr>
          <p:cNvPr id="12390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239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34F4660-0D89-C04B-AF94-3C22E3E99CA3}" type="slidenum">
              <a:rPr lang="en-US"/>
              <a:pPr>
                <a:defRPr/>
              </a:pPr>
              <a:t>138</a:t>
            </a:fld>
            <a:endParaRPr lang="en-US"/>
          </a:p>
        </p:txBody>
      </p:sp>
      <p:sp>
        <p:nvSpPr>
          <p:cNvPr id="12492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249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E8438A8-BBBC-4548-A724-F238A4DA2F17}" type="slidenum">
              <a:rPr lang="en-US"/>
              <a:pPr>
                <a:defRPr/>
              </a:pPr>
              <a:t>139</a:t>
            </a:fld>
            <a:endParaRPr lang="en-US"/>
          </a:p>
        </p:txBody>
      </p:sp>
      <p:sp>
        <p:nvSpPr>
          <p:cNvPr id="12595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2595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873796-B140-F349-97AF-F3130FE865A2}" type="slidenum">
              <a:rPr lang="en-US"/>
              <a:pPr>
                <a:defRPr/>
              </a:pPr>
              <a:t>35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7125" y="711200"/>
            <a:ext cx="4603750" cy="3454400"/>
          </a:xfrm>
          <a:solidFill>
            <a:srgbClr val="FFFFFF"/>
          </a:solidFill>
          <a:ln/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4320-465F-FF4B-BF4F-75D3AE32BE61}" type="slidenum">
              <a:rPr lang="en-US"/>
              <a:pPr>
                <a:defRPr/>
              </a:pPr>
              <a:t>140</a:t>
            </a:fld>
            <a:endParaRPr lang="en-US"/>
          </a:p>
        </p:txBody>
      </p:sp>
      <p:sp>
        <p:nvSpPr>
          <p:cNvPr id="12697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2697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84320-465F-FF4B-BF4F-75D3AE32BE61}" type="slidenum">
              <a:rPr lang="en-US"/>
              <a:pPr>
                <a:defRPr/>
              </a:pPr>
              <a:t>141</a:t>
            </a:fld>
            <a:endParaRPr lang="en-US"/>
          </a:p>
        </p:txBody>
      </p:sp>
      <p:sp>
        <p:nvSpPr>
          <p:cNvPr id="12697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2697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B6D749D-9C0E-F849-8D7F-152EECE5782E}" type="slidenum">
              <a:rPr lang="en-US"/>
              <a:pPr>
                <a:defRPr/>
              </a:pPr>
              <a:t>142</a:t>
            </a:fld>
            <a:endParaRPr lang="en-US"/>
          </a:p>
        </p:txBody>
      </p:sp>
      <p:sp>
        <p:nvSpPr>
          <p:cNvPr id="12902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290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F713A3E-384F-E143-A1D3-03C39EEB8230}" type="slidenum">
              <a:rPr lang="en-US"/>
              <a:pPr>
                <a:defRPr/>
              </a:pPr>
              <a:t>143</a:t>
            </a:fld>
            <a:endParaRPr lang="en-US"/>
          </a:p>
        </p:txBody>
      </p:sp>
      <p:sp>
        <p:nvSpPr>
          <p:cNvPr id="13004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00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6FC706-7545-124B-B5D7-0E1F0FF57031}" type="slidenum">
              <a:rPr lang="en-US"/>
              <a:pPr>
                <a:defRPr/>
              </a:pPr>
              <a:t>144</a:t>
            </a:fld>
            <a:endParaRPr lang="en-US"/>
          </a:p>
        </p:txBody>
      </p:sp>
      <p:sp>
        <p:nvSpPr>
          <p:cNvPr id="13107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10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28D4632-81C4-A74D-A989-F50DF5A4DB40}" type="slidenum">
              <a:rPr lang="en-US"/>
              <a:pPr>
                <a:defRPr/>
              </a:pPr>
              <a:t>145</a:t>
            </a:fld>
            <a:endParaRPr lang="en-US"/>
          </a:p>
        </p:txBody>
      </p:sp>
      <p:sp>
        <p:nvSpPr>
          <p:cNvPr id="13209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209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42D88F-84AA-354B-9B06-5C703EB6ABF6}" type="slidenum">
              <a:rPr lang="en-US"/>
              <a:pPr>
                <a:defRPr/>
              </a:pPr>
              <a:t>146</a:t>
            </a:fld>
            <a:endParaRPr lang="en-US"/>
          </a:p>
        </p:txBody>
      </p:sp>
      <p:sp>
        <p:nvSpPr>
          <p:cNvPr id="13312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312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B077136-C1C3-FE4C-BFDC-6DC004EFA4FB}" type="slidenum">
              <a:rPr lang="en-US"/>
              <a:pPr>
                <a:defRPr/>
              </a:pPr>
              <a:t>147</a:t>
            </a:fld>
            <a:endParaRPr lang="en-US"/>
          </a:p>
        </p:txBody>
      </p:sp>
      <p:sp>
        <p:nvSpPr>
          <p:cNvPr id="13414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414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35C6F14-8B20-6248-A2E8-4DDF19961CB0}" type="slidenum">
              <a:rPr lang="en-US"/>
              <a:pPr>
                <a:defRPr/>
              </a:pPr>
              <a:t>148</a:t>
            </a:fld>
            <a:endParaRPr lang="en-US"/>
          </a:p>
        </p:txBody>
      </p:sp>
      <p:sp>
        <p:nvSpPr>
          <p:cNvPr id="13516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517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FF3C67E-AECD-BF49-A57A-958FBA46CC5A}" type="slidenum">
              <a:rPr lang="en-US"/>
              <a:pPr>
                <a:defRPr/>
              </a:pPr>
              <a:t>149</a:t>
            </a:fld>
            <a:endParaRPr lang="en-US"/>
          </a:p>
        </p:txBody>
      </p:sp>
      <p:sp>
        <p:nvSpPr>
          <p:cNvPr id="13619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619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0C436F0-0D96-434F-821A-9057D9675BDA}" type="slidenum">
              <a:rPr lang="en-US"/>
              <a:pPr>
                <a:defRPr/>
              </a:pPr>
              <a:t>36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7125" y="711200"/>
            <a:ext cx="4603750" cy="3454400"/>
          </a:xfrm>
          <a:solidFill>
            <a:srgbClr val="FFFFFF"/>
          </a:solidFill>
          <a:ln/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45E98E8-3661-364E-BBD3-43BA96C48198}" type="slidenum">
              <a:rPr lang="en-US"/>
              <a:pPr>
                <a:defRPr/>
              </a:pPr>
              <a:t>150</a:t>
            </a:fld>
            <a:endParaRPr lang="en-US"/>
          </a:p>
        </p:txBody>
      </p:sp>
      <p:sp>
        <p:nvSpPr>
          <p:cNvPr id="13721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721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512F148-8BE3-D741-9C92-954F99205CF7}" type="slidenum">
              <a:rPr lang="en-US"/>
              <a:pPr>
                <a:defRPr/>
              </a:pPr>
              <a:t>151</a:t>
            </a:fld>
            <a:endParaRPr lang="en-US"/>
          </a:p>
        </p:txBody>
      </p:sp>
      <p:sp>
        <p:nvSpPr>
          <p:cNvPr id="13824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824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8624DDB-F1AC-D945-91D5-2274A3E29685}" type="slidenum">
              <a:rPr lang="en-US"/>
              <a:pPr>
                <a:defRPr/>
              </a:pPr>
              <a:t>152</a:t>
            </a:fld>
            <a:endParaRPr lang="en-US"/>
          </a:p>
        </p:txBody>
      </p:sp>
      <p:sp>
        <p:nvSpPr>
          <p:cNvPr id="13926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3926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4BAD383-B30C-2949-9956-C6FEDAEA871B}" type="slidenum">
              <a:rPr lang="en-US"/>
              <a:pPr>
                <a:defRPr/>
              </a:pPr>
              <a:t>153</a:t>
            </a:fld>
            <a:endParaRPr lang="en-US"/>
          </a:p>
        </p:txBody>
      </p:sp>
      <p:sp>
        <p:nvSpPr>
          <p:cNvPr id="14028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4029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AC7AD69-CBBD-8542-A8A1-94189AF3F37B}" type="slidenum">
              <a:rPr lang="en-US"/>
              <a:pPr>
                <a:defRPr/>
              </a:pPr>
              <a:t>154</a:t>
            </a:fld>
            <a:endParaRPr lang="en-US"/>
          </a:p>
        </p:txBody>
      </p:sp>
      <p:sp>
        <p:nvSpPr>
          <p:cNvPr id="14131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41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D1E30B0-192A-DD4D-A247-BD3785454F73}" type="slidenum">
              <a:rPr lang="en-US"/>
              <a:pPr>
                <a:defRPr/>
              </a:pPr>
              <a:t>155</a:t>
            </a:fld>
            <a:endParaRPr lang="en-US"/>
          </a:p>
        </p:txBody>
      </p:sp>
      <p:sp>
        <p:nvSpPr>
          <p:cNvPr id="14233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4233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D361BF1-6A8B-B74E-B4BA-09271236A8FA}" type="slidenum">
              <a:rPr lang="en-US"/>
              <a:pPr>
                <a:defRPr/>
              </a:pPr>
              <a:t>156</a:t>
            </a:fld>
            <a:endParaRPr lang="en-US"/>
          </a:p>
        </p:txBody>
      </p:sp>
      <p:sp>
        <p:nvSpPr>
          <p:cNvPr id="14336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4336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C9DCCD-FD97-F641-9F1F-DBB54906B392}" type="slidenum">
              <a:rPr lang="en-US"/>
              <a:pPr>
                <a:defRPr/>
              </a:pPr>
              <a:t>157</a:t>
            </a:fld>
            <a:endParaRPr lang="en-US"/>
          </a:p>
        </p:txBody>
      </p:sp>
      <p:sp>
        <p:nvSpPr>
          <p:cNvPr id="14643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4643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2C9DCCD-FD97-F641-9F1F-DBB54906B392}" type="slidenum">
              <a:rPr lang="en-US"/>
              <a:pPr>
                <a:defRPr/>
              </a:pPr>
              <a:t>158</a:t>
            </a:fld>
            <a:endParaRPr lang="en-US"/>
          </a:p>
        </p:txBody>
      </p:sp>
      <p:sp>
        <p:nvSpPr>
          <p:cNvPr id="14643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4643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CF8C929-E541-7648-BC52-B7EE3259AFF4}" type="slidenum">
              <a:rPr lang="en-US"/>
              <a:pPr>
                <a:defRPr/>
              </a:pPr>
              <a:t>159</a:t>
            </a:fld>
            <a:endParaRPr lang="en-US"/>
          </a:p>
        </p:txBody>
      </p:sp>
      <p:sp>
        <p:nvSpPr>
          <p:cNvPr id="1484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484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97036B-933E-AF40-B835-03321ADA5991}" type="slidenum">
              <a:rPr lang="en-US"/>
              <a:pPr>
                <a:defRPr/>
              </a:pPr>
              <a:t>37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7125" y="711200"/>
            <a:ext cx="4603750" cy="3454400"/>
          </a:xfrm>
          <a:solidFill>
            <a:srgbClr val="FFFFFF"/>
          </a:solidFill>
          <a:ln/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0CD95C5-CB46-8C45-B5DF-6A71EC94D8D3}" type="slidenum">
              <a:rPr lang="en-US"/>
              <a:pPr>
                <a:defRPr/>
              </a:pPr>
              <a:t>160</a:t>
            </a:fld>
            <a:endParaRPr lang="en-US"/>
          </a:p>
        </p:txBody>
      </p:sp>
      <p:sp>
        <p:nvSpPr>
          <p:cNvPr id="14950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495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C24B287-FB4F-EF42-8CD2-C67EF84DE0BB}" type="slidenum">
              <a:rPr lang="en-US"/>
              <a:pPr>
                <a:defRPr/>
              </a:pPr>
              <a:t>161</a:t>
            </a:fld>
            <a:endParaRPr lang="en-US"/>
          </a:p>
        </p:txBody>
      </p:sp>
      <p:sp>
        <p:nvSpPr>
          <p:cNvPr id="15052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505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AFF3CB1-772A-5D4E-8381-CCD671D05056}" type="slidenum">
              <a:rPr lang="en-US"/>
              <a:pPr>
                <a:defRPr/>
              </a:pPr>
              <a:t>162</a:t>
            </a:fld>
            <a:endParaRPr lang="en-US"/>
          </a:p>
        </p:txBody>
      </p:sp>
      <p:sp>
        <p:nvSpPr>
          <p:cNvPr id="15155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5155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87E02FC-8884-7B41-968C-20656112ED93}" type="slidenum">
              <a:rPr lang="en-US"/>
              <a:pPr>
                <a:defRPr/>
              </a:pPr>
              <a:t>163</a:t>
            </a:fld>
            <a:endParaRPr lang="en-US"/>
          </a:p>
        </p:txBody>
      </p:sp>
      <p:sp>
        <p:nvSpPr>
          <p:cNvPr id="15257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5257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30DB3B7-EC86-F54D-8F86-F0EB14FC605C}" type="slidenum">
              <a:rPr lang="en-US"/>
              <a:pPr>
                <a:defRPr/>
              </a:pPr>
              <a:t>164</a:t>
            </a:fld>
            <a:endParaRPr lang="en-US"/>
          </a:p>
        </p:txBody>
      </p:sp>
      <p:sp>
        <p:nvSpPr>
          <p:cNvPr id="15360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5360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C2DFC8-4A89-484B-8028-3CA6D9F419A4}" type="slidenum">
              <a:rPr lang="en-US"/>
              <a:pPr>
                <a:defRPr/>
              </a:pPr>
              <a:t>165</a:t>
            </a:fld>
            <a:endParaRPr lang="en-US"/>
          </a:p>
        </p:txBody>
      </p:sp>
      <p:sp>
        <p:nvSpPr>
          <p:cNvPr id="15462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546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1731768-9651-2445-8A8A-3CC6131525E8}" type="slidenum">
              <a:rPr lang="en-US"/>
              <a:pPr>
                <a:defRPr/>
              </a:pPr>
              <a:t>166</a:t>
            </a:fld>
            <a:endParaRPr lang="en-US"/>
          </a:p>
        </p:txBody>
      </p:sp>
      <p:sp>
        <p:nvSpPr>
          <p:cNvPr id="15564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/>
        </p:spPr>
      </p:sp>
      <p:sp>
        <p:nvSpPr>
          <p:cNvPr id="15565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341813"/>
            <a:ext cx="5487988" cy="4114800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55A47E0-EBB2-E140-B83B-6FC6CF3CF467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917506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7125" y="711200"/>
            <a:ext cx="4603750" cy="3454400"/>
          </a:xfrm>
          <a:solidFill>
            <a:srgbClr val="FFFFFF"/>
          </a:solidFill>
          <a:ln/>
        </p:spPr>
      </p:sp>
      <p:sp>
        <p:nvSpPr>
          <p:cNvPr id="917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8800"/>
            <a:ext cx="5029200" cy="4064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"/>
          <p:cNvSpPr>
            <a:spLocks noChangeArrowheads="1"/>
          </p:cNvSpPr>
          <p:nvPr userDrawn="1"/>
        </p:nvSpPr>
        <p:spPr bwMode="auto">
          <a:xfrm>
            <a:off x="0" y="0"/>
            <a:ext cx="9144000" cy="741363"/>
          </a:xfrm>
          <a:prstGeom prst="roundRect">
            <a:avLst>
              <a:gd name="adj" fmla="val 111"/>
            </a:avLst>
          </a:prstGeom>
          <a:solidFill>
            <a:schemeClr val="accent3">
              <a:lumMod val="40000"/>
              <a:lumOff val="60000"/>
            </a:schemeClr>
          </a:solidFill>
          <a:ln w="9398">
            <a:noFill/>
            <a:miter lim="800000"/>
            <a:headEnd/>
            <a:tailEnd/>
          </a:ln>
        </p:spPr>
        <p:txBody>
          <a:bodyPr wrap="none" lIns="91432" tIns="45716" rIns="91432" bIns="45716" anchor="ctr"/>
          <a:lstStyle/>
          <a:p>
            <a:pPr algn="l" defTabSz="457200"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  <a:defRPr/>
            </a:pPr>
            <a:endParaRPr lang="zh-CN" altLang="en-US">
              <a:latin typeface="Calibri" charset="0"/>
              <a:cs typeface="Arial" charset="0"/>
            </a:endParaRPr>
          </a:p>
        </p:txBody>
      </p:sp>
      <p:sp>
        <p:nvSpPr>
          <p:cNvPr id="5" name="Text Box 11"/>
          <p:cNvSpPr txBox="1">
            <a:spLocks noChangeArrowheads="1"/>
          </p:cNvSpPr>
          <p:nvPr userDrawn="1"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lang="en-US" sz="800">
                <a:latin typeface="Calibri" charset="0"/>
                <a:cs typeface="+mn-cs"/>
              </a:rPr>
              <a:t>This document is copyright (C) Stanford Computer Science and Marty Stepp, licensed under Creative Commons Attribution 2.5 License.  All rights reserved.</a:t>
            </a:r>
            <a:br>
              <a:rPr lang="en-US" sz="800">
                <a:latin typeface="Calibri" charset="0"/>
                <a:cs typeface="+mn-cs"/>
              </a:rPr>
            </a:br>
            <a:r>
              <a:rPr lang="en-US" sz="800">
                <a:latin typeface="Calibri" charset="0"/>
                <a:cs typeface="+mn-cs"/>
              </a:rPr>
              <a:t>Based on slides created by Keith Schwarz, Julie Zelenski, Jerry Cain, Eric Roberts, Mehran Sahami, Stuart Reges, Cynthia Lee, and others.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endParaRPr lang="en-US" noProof="0" smtClean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11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547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478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fld id="{24EE4989-7F86-264F-9FE7-C72291C618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3194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81" y="273629"/>
            <a:ext cx="8226720" cy="11434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>
          <a:xfrm>
            <a:off x="457200" y="6246813"/>
            <a:ext cx="2127250" cy="471487"/>
          </a:xfrm>
          <a:prstGeom prst="rect">
            <a:avLst/>
          </a:prstGeom>
        </p:spPr>
        <p:txBody>
          <a:bodyPr vert="horz" wrap="square" lIns="82945" tIns="41473" rIns="82945" bIns="41473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>
          <a:xfrm>
            <a:off x="3127375" y="6246813"/>
            <a:ext cx="2897188" cy="471487"/>
          </a:xfrm>
          <a:prstGeom prst="rect">
            <a:avLst/>
          </a:prstGeom>
        </p:spPr>
        <p:txBody>
          <a:bodyPr vert="horz" wrap="square" lIns="82945" tIns="41473" rIns="82945" bIns="41473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6554788" y="6246813"/>
            <a:ext cx="2128837" cy="471487"/>
          </a:xfrm>
          <a:prstGeom prst="rect">
            <a:avLst/>
          </a:prstGeom>
        </p:spPr>
        <p:txBody>
          <a:bodyPr lIns="82945" tIns="41473" rIns="82945" bIns="41473"/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fld id="{DA0A28B9-1719-EB47-B537-1660D817C4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201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>
            <a:lvl1pPr>
              <a:defRPr sz="4600" b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171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76905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38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51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6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2112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7598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9196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Slide Number Placeholder 3"/>
          <p:cNvSpPr txBox="1">
            <a:spLocks noGrp="1"/>
          </p:cNvSpPr>
          <p:nvPr userDrawn="1"/>
        </p:nvSpPr>
        <p:spPr bwMode="auto">
          <a:xfrm>
            <a:off x="8229600" y="6356350"/>
            <a:ext cx="7620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500"/>
              </a:spcBef>
              <a:defRPr/>
            </a:pPr>
            <a:fld id="{E9486CB7-6068-D145-A421-ED1EEB2B1B44}" type="slidenum">
              <a:rPr lang="en-US" sz="1200" smtClean="0">
                <a:solidFill>
                  <a:srgbClr val="424242"/>
                </a:solidFill>
                <a:latin typeface="Verdana" charset="0"/>
              </a:rPr>
              <a:pPr eaLnBrk="1" hangingPunct="1">
                <a:spcBef>
                  <a:spcPts val="500"/>
                </a:spcBef>
                <a:defRPr/>
              </a:pPr>
              <a:t>‹#›</a:t>
            </a:fld>
            <a:endParaRPr lang="en-US" sz="1800" smtClean="0"/>
          </a:p>
        </p:txBody>
      </p:sp>
      <p:sp>
        <p:nvSpPr>
          <p:cNvPr id="1039" name="AutoShape 3"/>
          <p:cNvSpPr>
            <a:spLocks noChangeArrowheads="1"/>
          </p:cNvSpPr>
          <p:nvPr userDrawn="1"/>
        </p:nvSpPr>
        <p:spPr bwMode="auto">
          <a:xfrm>
            <a:off x="0" y="0"/>
            <a:ext cx="9144000" cy="741363"/>
          </a:xfrm>
          <a:prstGeom prst="roundRect">
            <a:avLst>
              <a:gd name="adj" fmla="val 111"/>
            </a:avLst>
          </a:prstGeom>
          <a:solidFill>
            <a:schemeClr val="accent3">
              <a:lumMod val="60000"/>
              <a:lumOff val="40000"/>
            </a:schemeClr>
          </a:solidFill>
          <a:ln w="9398">
            <a:noFill/>
            <a:miter lim="800000"/>
            <a:headEnd/>
            <a:tailEnd/>
          </a:ln>
          <a:effectLst/>
        </p:spPr>
        <p:txBody>
          <a:bodyPr wrap="none" lIns="91432" tIns="45716" rIns="91432" bIns="45716" anchor="ctr"/>
          <a:lstStyle/>
          <a:p>
            <a:pPr algn="l" defTabSz="457200"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  <a:defRPr/>
            </a:pPr>
            <a:endParaRPr lang="zh-CN" altLang="en-US">
              <a:latin typeface="Tahoma" charset="0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8" r:id="rId12"/>
    <p:sldLayoutId id="2147483709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  <a:ea typeface="ＭＳ Ｐゴシック" charset="0"/>
        </a:defRPr>
      </a:lvl9pPr>
    </p:titleStyle>
    <p:bodyStyle>
      <a:lvl1pPr marL="230188" indent="-230188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571500" indent="-227013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  <a:ea typeface="+mn-ea"/>
        </a:defRPr>
      </a:lvl2pPr>
      <a:lvl3pPr marL="855663" indent="-169863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144588" indent="-174625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4pPr>
      <a:lvl5pPr marL="1487488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5pPr>
      <a:lvl6pPr marL="1944688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401888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2859088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316288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5.emf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8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4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8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0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4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6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5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ChangeArrowheads="1"/>
          </p:cNvSpPr>
          <p:nvPr/>
        </p:nvSpPr>
        <p:spPr bwMode="auto">
          <a:xfrm>
            <a:off x="-130175" y="0"/>
            <a:ext cx="9447213" cy="69564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717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6563" y="836613"/>
            <a:ext cx="8162925" cy="328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320925" y="5057775"/>
            <a:ext cx="4151313" cy="13589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85000"/>
              </a:lnSpc>
              <a:defRPr/>
            </a:pPr>
            <a:r>
              <a:rPr lang="en-US" sz="3200" dirty="0">
                <a:cs typeface="+mn-cs"/>
              </a:rPr>
              <a:t>CS 106B</a:t>
            </a:r>
          </a:p>
          <a:p>
            <a:pPr algn="ctr">
              <a:lnSpc>
                <a:spcPct val="85000"/>
              </a:lnSpc>
              <a:defRPr/>
            </a:pPr>
            <a:r>
              <a:rPr lang="en-US" sz="3200" dirty="0">
                <a:cs typeface="+mn-cs"/>
              </a:rPr>
              <a:t>Lecture 14</a:t>
            </a:r>
          </a:p>
          <a:p>
            <a:pPr algn="ctr">
              <a:lnSpc>
                <a:spcPct val="85000"/>
              </a:lnSpc>
              <a:defRPr/>
            </a:pPr>
            <a:r>
              <a:rPr lang="en-US" sz="3200" dirty="0">
                <a:cs typeface="+mn-cs"/>
              </a:rPr>
              <a:t>Feb 8, 2016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 rot="20627169">
            <a:off x="2952750" y="3859213"/>
            <a:ext cx="2673350" cy="52228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85000"/>
              </a:lnSpc>
              <a:defRPr/>
            </a:pPr>
            <a:r>
              <a:rPr lang="en-US" sz="3200" dirty="0">
                <a:cs typeface="+mn-cs"/>
              </a:rPr>
              <a:t>Chris Piech</a:t>
            </a:r>
          </a:p>
        </p:txBody>
      </p:sp>
      <p:sp>
        <p:nvSpPr>
          <p:cNvPr id="7173" name="Title Placeholder 1"/>
          <p:cNvSpPr txBox="1">
            <a:spLocks/>
          </p:cNvSpPr>
          <p:nvPr/>
        </p:nvSpPr>
        <p:spPr bwMode="auto">
          <a:xfrm>
            <a:off x="1011238" y="282575"/>
            <a:ext cx="7264400" cy="1000125"/>
          </a:xfrm>
          <a:prstGeom prst="rect">
            <a:avLst/>
          </a:prstGeom>
          <a:solidFill>
            <a:srgbClr val="C3D6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6000">
                <a:latin typeface="Calibri" charset="0"/>
                <a:cs typeface="Calibri" charset="0"/>
              </a:rPr>
              <a:t>Linked Lists</a:t>
            </a:r>
          </a:p>
        </p:txBody>
      </p:sp>
      <p:sp>
        <p:nvSpPr>
          <p:cNvPr id="7174" name="Rectangle 1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endParaRPr lang="zh-CN" altLang="en-US">
              <a:latin typeface="Calibri" charset="0"/>
              <a:ea typeface="ＭＳ Ｐゴシック" charset="0"/>
            </a:endParaRPr>
          </a:p>
        </p:txBody>
      </p:sp>
      <p:sp>
        <p:nvSpPr>
          <p:cNvPr id="12290" name="Rectangle 4"/>
          <p:cNvSpPr>
            <a:spLocks noChangeArrowheads="1"/>
          </p:cNvSpPr>
          <p:nvPr/>
        </p:nvSpPr>
        <p:spPr bwMode="auto">
          <a:xfrm>
            <a:off x="0" y="0"/>
            <a:ext cx="9220200" cy="68580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291" name="TextBox 5"/>
          <p:cNvSpPr txBox="1">
            <a:spLocks noChangeArrowheads="1"/>
          </p:cNvSpPr>
          <p:nvPr/>
        </p:nvSpPr>
        <p:spPr bwMode="auto">
          <a:xfrm>
            <a:off x="0" y="2819400"/>
            <a:ext cx="92202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</a:rPr>
              <a:t>Lets Write Vector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6627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6628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6629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6630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6631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6632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6633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6634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6635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6636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6637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6638" name="Rectangle 14"/>
          <p:cNvSpPr>
            <a:spLocks noChangeArrowheads="1"/>
          </p:cNvSpPr>
          <p:nvPr/>
        </p:nvSpPr>
        <p:spPr bwMode="auto">
          <a:xfrm>
            <a:off x="207963" y="4148138"/>
            <a:ext cx="1450975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672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2350" rIns="97967" bIns="57147" anchor="ctr"/>
          <a:lstStyle/>
          <a:p>
            <a:pPr algn="ctr">
              <a:tabLst>
                <a:tab pos="656650" algn="l"/>
                <a:tab pos="1313299" algn="l"/>
              </a:tabLst>
              <a:defRPr/>
            </a:pPr>
            <a:r>
              <a:rPr lang="en-US" sz="40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cxnSp>
        <p:nvCxnSpPr>
          <p:cNvPr id="26639" name="AutoShape 15"/>
          <p:cNvCxnSpPr>
            <a:cxnSpLocks noChangeShapeType="1"/>
            <a:stCxn id="26638" idx="0"/>
            <a:endCxn id="26630" idx="2"/>
          </p:cNvCxnSpPr>
          <p:nvPr/>
        </p:nvCxnSpPr>
        <p:spPr bwMode="auto">
          <a:xfrm rot="16200000" flipV="1">
            <a:off x="517525" y="3732213"/>
            <a:ext cx="833437" cy="1588"/>
          </a:xfrm>
          <a:prstGeom prst="bentConnector2">
            <a:avLst/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7652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7653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7654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7655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7656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7657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7658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7659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7660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7661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7662" name="Rectangle 14"/>
          <p:cNvSpPr>
            <a:spLocks noChangeArrowheads="1"/>
          </p:cNvSpPr>
          <p:nvPr/>
        </p:nvSpPr>
        <p:spPr bwMode="auto">
          <a:xfrm>
            <a:off x="207963" y="4148138"/>
            <a:ext cx="1450975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672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2350" rIns="97967" bIns="57147" anchor="ctr"/>
          <a:lstStyle/>
          <a:p>
            <a:pPr algn="ctr">
              <a:tabLst>
                <a:tab pos="656650" algn="l"/>
                <a:tab pos="1313299" algn="l"/>
              </a:tabLst>
              <a:defRPr/>
            </a:pPr>
            <a:r>
              <a:rPr lang="en-US" sz="40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cxnSp>
        <p:nvCxnSpPr>
          <p:cNvPr id="27663" name="AutoShape 15"/>
          <p:cNvCxnSpPr>
            <a:cxnSpLocks noChangeShapeType="1"/>
            <a:stCxn id="27662" idx="0"/>
            <a:endCxn id="27654" idx="2"/>
          </p:cNvCxnSpPr>
          <p:nvPr/>
        </p:nvCxnSpPr>
        <p:spPr bwMode="auto">
          <a:xfrm rot="16200000" flipV="1">
            <a:off x="517525" y="3732213"/>
            <a:ext cx="833437" cy="1588"/>
          </a:xfrm>
          <a:prstGeom prst="bentConnector2">
            <a:avLst/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8675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8677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8678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8679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8680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8681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8682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8683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8684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8685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8686" name="Rectangle 14"/>
          <p:cNvSpPr>
            <a:spLocks noChangeArrowheads="1"/>
          </p:cNvSpPr>
          <p:nvPr/>
        </p:nvSpPr>
        <p:spPr bwMode="auto">
          <a:xfrm>
            <a:off x="207963" y="4148138"/>
            <a:ext cx="1450975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672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2350" rIns="97967" bIns="57147" anchor="ctr"/>
          <a:lstStyle/>
          <a:p>
            <a:pPr algn="ctr">
              <a:tabLst>
                <a:tab pos="656650" algn="l"/>
                <a:tab pos="1313299" algn="l"/>
              </a:tabLst>
              <a:defRPr/>
            </a:pPr>
            <a:r>
              <a:rPr lang="en-US" sz="40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cxnSp>
        <p:nvCxnSpPr>
          <p:cNvPr id="28687" name="AutoShape 15"/>
          <p:cNvCxnSpPr>
            <a:cxnSpLocks noChangeShapeType="1"/>
            <a:stCxn id="28686" idx="0"/>
            <a:endCxn id="28678" idx="2"/>
          </p:cNvCxnSpPr>
          <p:nvPr/>
        </p:nvCxnSpPr>
        <p:spPr bwMode="auto">
          <a:xfrm rot="16200000" flipV="1">
            <a:off x="517525" y="3732213"/>
            <a:ext cx="833437" cy="1588"/>
          </a:xfrm>
          <a:prstGeom prst="bentConnector2">
            <a:avLst/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9699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9700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9701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9702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29703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9704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9705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9706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9707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9708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9709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Stack as Vector Big O</a:t>
            </a:r>
          </a:p>
        </p:txBody>
      </p:sp>
      <p:pic>
        <p:nvPicPr>
          <p:cNvPr id="14336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97438" y="2495550"/>
            <a:ext cx="1350962" cy="66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63" name="TextBox 2"/>
          <p:cNvSpPr txBox="1">
            <a:spLocks noChangeArrowheads="1"/>
          </p:cNvSpPr>
          <p:nvPr/>
        </p:nvSpPr>
        <p:spPr bwMode="auto">
          <a:xfrm>
            <a:off x="2314575" y="2528888"/>
            <a:ext cx="1062038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Push</a:t>
            </a:r>
          </a:p>
        </p:txBody>
      </p:sp>
      <p:sp>
        <p:nvSpPr>
          <p:cNvPr id="143364" name="TextBox 5"/>
          <p:cNvSpPr txBox="1">
            <a:spLocks noChangeArrowheads="1"/>
          </p:cNvSpPr>
          <p:nvPr/>
        </p:nvSpPr>
        <p:spPr bwMode="auto">
          <a:xfrm>
            <a:off x="2468563" y="3927475"/>
            <a:ext cx="86995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Pop</a:t>
            </a:r>
          </a:p>
        </p:txBody>
      </p:sp>
      <p:pic>
        <p:nvPicPr>
          <p:cNvPr id="143365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19663" y="3816350"/>
            <a:ext cx="1306512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There’s always a better way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45411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45412" name="Group 7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45418" name="Freeform 8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419" name="Freeform 15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5413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45414" name="Freeform 17"/>
          <p:cNvSpPr>
            <a:spLocks/>
          </p:cNvSpPr>
          <p:nvPr/>
        </p:nvSpPr>
        <p:spPr bwMode="auto">
          <a:xfrm>
            <a:off x="1420813" y="1925638"/>
            <a:ext cx="1947862" cy="925512"/>
          </a:xfrm>
          <a:custGeom>
            <a:avLst/>
            <a:gdLst>
              <a:gd name="T0" fmla="*/ 43044 w 1947994"/>
              <a:gd name="T1" fmla="*/ 850172 h 925521"/>
              <a:gd name="T2" fmla="*/ 10761 w 1947994"/>
              <a:gd name="T3" fmla="*/ 903979 h 925521"/>
              <a:gd name="T4" fmla="*/ 96848 w 1947994"/>
              <a:gd name="T5" fmla="*/ 871696 h 925521"/>
              <a:gd name="T6" fmla="*/ 86087 w 1947994"/>
              <a:gd name="T7" fmla="*/ 828648 h 925521"/>
              <a:gd name="T8" fmla="*/ 0 w 1947994"/>
              <a:gd name="T9" fmla="*/ 871696 h 925521"/>
              <a:gd name="T10" fmla="*/ 10761 w 1947994"/>
              <a:gd name="T11" fmla="*/ 903979 h 925521"/>
              <a:gd name="T12" fmla="*/ 43044 w 1947994"/>
              <a:gd name="T13" fmla="*/ 893217 h 925521"/>
              <a:gd name="T14" fmla="*/ 53804 w 1947994"/>
              <a:gd name="T15" fmla="*/ 860934 h 925521"/>
              <a:gd name="T16" fmla="*/ 21523 w 1947994"/>
              <a:gd name="T17" fmla="*/ 871696 h 925521"/>
              <a:gd name="T18" fmla="*/ 32283 w 1947994"/>
              <a:gd name="T19" fmla="*/ 903979 h 925521"/>
              <a:gd name="T20" fmla="*/ 53804 w 1947994"/>
              <a:gd name="T21" fmla="*/ 871696 h 925521"/>
              <a:gd name="T22" fmla="*/ 107610 w 1947994"/>
              <a:gd name="T23" fmla="*/ 882455 h 925521"/>
              <a:gd name="T24" fmla="*/ 182937 w 1947994"/>
              <a:gd name="T25" fmla="*/ 903979 h 925521"/>
              <a:gd name="T26" fmla="*/ 290545 w 1947994"/>
              <a:gd name="T27" fmla="*/ 914741 h 925521"/>
              <a:gd name="T28" fmla="*/ 387394 w 1947994"/>
              <a:gd name="T29" fmla="*/ 925503 h 925521"/>
              <a:gd name="T30" fmla="*/ 591852 w 1947994"/>
              <a:gd name="T31" fmla="*/ 903979 h 925521"/>
              <a:gd name="T32" fmla="*/ 656418 w 1947994"/>
              <a:gd name="T33" fmla="*/ 882455 h 925521"/>
              <a:gd name="T34" fmla="*/ 688699 w 1947994"/>
              <a:gd name="T35" fmla="*/ 871696 h 925521"/>
              <a:gd name="T36" fmla="*/ 753266 w 1947994"/>
              <a:gd name="T37" fmla="*/ 839410 h 925521"/>
              <a:gd name="T38" fmla="*/ 785549 w 1947994"/>
              <a:gd name="T39" fmla="*/ 817886 h 925521"/>
              <a:gd name="T40" fmla="*/ 817832 w 1947994"/>
              <a:gd name="T41" fmla="*/ 807124 h 925521"/>
              <a:gd name="T42" fmla="*/ 882397 w 1947994"/>
              <a:gd name="T43" fmla="*/ 764079 h 925521"/>
              <a:gd name="T44" fmla="*/ 914680 w 1947994"/>
              <a:gd name="T45" fmla="*/ 742555 h 925521"/>
              <a:gd name="T46" fmla="*/ 979246 w 1947994"/>
              <a:gd name="T47" fmla="*/ 710270 h 925521"/>
              <a:gd name="T48" fmla="*/ 1033050 w 1947994"/>
              <a:gd name="T49" fmla="*/ 667224 h 925521"/>
              <a:gd name="T50" fmla="*/ 1054573 w 1947994"/>
              <a:gd name="T51" fmla="*/ 634938 h 925521"/>
              <a:gd name="T52" fmla="*/ 1119137 w 1947994"/>
              <a:gd name="T53" fmla="*/ 570367 h 925521"/>
              <a:gd name="T54" fmla="*/ 1172943 w 1947994"/>
              <a:gd name="T55" fmla="*/ 516560 h 925521"/>
              <a:gd name="T56" fmla="*/ 1183704 w 1947994"/>
              <a:gd name="T57" fmla="*/ 484274 h 925521"/>
              <a:gd name="T58" fmla="*/ 1248268 w 1947994"/>
              <a:gd name="T59" fmla="*/ 387419 h 925521"/>
              <a:gd name="T60" fmla="*/ 1291312 w 1947994"/>
              <a:gd name="T61" fmla="*/ 322850 h 925521"/>
              <a:gd name="T62" fmla="*/ 1312834 w 1947994"/>
              <a:gd name="T63" fmla="*/ 290565 h 925521"/>
              <a:gd name="T64" fmla="*/ 1377401 w 1947994"/>
              <a:gd name="T65" fmla="*/ 225995 h 925521"/>
              <a:gd name="T66" fmla="*/ 1409682 w 1947994"/>
              <a:gd name="T67" fmla="*/ 204472 h 925521"/>
              <a:gd name="T68" fmla="*/ 1441965 w 1947994"/>
              <a:gd name="T69" fmla="*/ 172186 h 925521"/>
              <a:gd name="T70" fmla="*/ 1474248 w 1947994"/>
              <a:gd name="T71" fmla="*/ 161424 h 925521"/>
              <a:gd name="T72" fmla="*/ 1506531 w 1947994"/>
              <a:gd name="T73" fmla="*/ 139903 h 925521"/>
              <a:gd name="T74" fmla="*/ 1635662 w 1947994"/>
              <a:gd name="T75" fmla="*/ 107617 h 925521"/>
              <a:gd name="T76" fmla="*/ 1840120 w 1947994"/>
              <a:gd name="T77" fmla="*/ 118379 h 925521"/>
              <a:gd name="T78" fmla="*/ 1904686 w 1947994"/>
              <a:gd name="T79" fmla="*/ 150664 h 925521"/>
              <a:gd name="T80" fmla="*/ 1947730 w 1947994"/>
              <a:gd name="T81" fmla="*/ 161424 h 925521"/>
              <a:gd name="T82" fmla="*/ 1904686 w 1947994"/>
              <a:gd name="T83" fmla="*/ 96855 h 925521"/>
              <a:gd name="T84" fmla="*/ 1883163 w 1947994"/>
              <a:gd name="T85" fmla="*/ 32286 h 925521"/>
              <a:gd name="T86" fmla="*/ 1861643 w 1947994"/>
              <a:gd name="T87" fmla="*/ 0 h 925521"/>
              <a:gd name="T88" fmla="*/ 1872403 w 1947994"/>
              <a:gd name="T89" fmla="*/ 32286 h 925521"/>
              <a:gd name="T90" fmla="*/ 1893926 w 1947994"/>
              <a:gd name="T91" fmla="*/ 64569 h 925521"/>
              <a:gd name="T92" fmla="*/ 1936969 w 1947994"/>
              <a:gd name="T93" fmla="*/ 161424 h 925521"/>
              <a:gd name="T94" fmla="*/ 1850882 w 1947994"/>
              <a:gd name="T95" fmla="*/ 236757 h 925521"/>
              <a:gd name="T96" fmla="*/ 1818599 w 1947994"/>
              <a:gd name="T97" fmla="*/ 258279 h 925521"/>
              <a:gd name="T98" fmla="*/ 1786316 w 1947994"/>
              <a:gd name="T99" fmla="*/ 290565 h 925521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1947994" h="925521">
                <a:moveTo>
                  <a:pt x="43050" y="850188"/>
                </a:moveTo>
                <a:cubicBezTo>
                  <a:pt x="32288" y="868124"/>
                  <a:pt x="1408" y="885288"/>
                  <a:pt x="10763" y="903997"/>
                </a:cubicBezTo>
                <a:cubicBezTo>
                  <a:pt x="22399" y="927268"/>
                  <a:pt x="88144" y="877523"/>
                  <a:pt x="96862" y="871712"/>
                </a:cubicBezTo>
                <a:cubicBezTo>
                  <a:pt x="93274" y="857363"/>
                  <a:pt x="99948" y="833857"/>
                  <a:pt x="86099" y="828664"/>
                </a:cubicBezTo>
                <a:cubicBezTo>
                  <a:pt x="12816" y="801184"/>
                  <a:pt x="12845" y="833181"/>
                  <a:pt x="0" y="871712"/>
                </a:cubicBezTo>
                <a:cubicBezTo>
                  <a:pt x="3588" y="882474"/>
                  <a:pt x="616" y="898924"/>
                  <a:pt x="10763" y="903997"/>
                </a:cubicBezTo>
                <a:cubicBezTo>
                  <a:pt x="20910" y="909070"/>
                  <a:pt x="35028" y="901257"/>
                  <a:pt x="43050" y="893235"/>
                </a:cubicBezTo>
                <a:cubicBezTo>
                  <a:pt x="51071" y="885214"/>
                  <a:pt x="61834" y="868971"/>
                  <a:pt x="53812" y="860950"/>
                </a:cubicBezTo>
                <a:cubicBezTo>
                  <a:pt x="45790" y="852929"/>
                  <a:pt x="32287" y="868125"/>
                  <a:pt x="21525" y="871712"/>
                </a:cubicBezTo>
                <a:cubicBezTo>
                  <a:pt x="25112" y="882474"/>
                  <a:pt x="20943" y="903997"/>
                  <a:pt x="32287" y="903997"/>
                </a:cubicBezTo>
                <a:cubicBezTo>
                  <a:pt x="45221" y="903997"/>
                  <a:pt x="41375" y="875265"/>
                  <a:pt x="53812" y="871712"/>
                </a:cubicBezTo>
                <a:cubicBezTo>
                  <a:pt x="71401" y="866687"/>
                  <a:pt x="89878" y="878037"/>
                  <a:pt x="107624" y="882473"/>
                </a:cubicBezTo>
                <a:cubicBezTo>
                  <a:pt x="148518" y="892696"/>
                  <a:pt x="135980" y="897286"/>
                  <a:pt x="182961" y="903997"/>
                </a:cubicBezTo>
                <a:cubicBezTo>
                  <a:pt x="218652" y="909096"/>
                  <a:pt x="254730" y="910985"/>
                  <a:pt x="290585" y="914759"/>
                </a:cubicBezTo>
                <a:lnTo>
                  <a:pt x="387446" y="925521"/>
                </a:lnTo>
                <a:cubicBezTo>
                  <a:pt x="489123" y="918743"/>
                  <a:pt x="516998" y="926476"/>
                  <a:pt x="591932" y="903997"/>
                </a:cubicBezTo>
                <a:cubicBezTo>
                  <a:pt x="613664" y="897478"/>
                  <a:pt x="634981" y="889647"/>
                  <a:pt x="656506" y="882473"/>
                </a:cubicBezTo>
                <a:lnTo>
                  <a:pt x="688793" y="871712"/>
                </a:lnTo>
                <a:cubicBezTo>
                  <a:pt x="781331" y="810023"/>
                  <a:pt x="664246" y="883986"/>
                  <a:pt x="753368" y="839426"/>
                </a:cubicBezTo>
                <a:cubicBezTo>
                  <a:pt x="764937" y="833642"/>
                  <a:pt x="774086" y="823686"/>
                  <a:pt x="785655" y="817902"/>
                </a:cubicBezTo>
                <a:cubicBezTo>
                  <a:pt x="795802" y="812829"/>
                  <a:pt x="808025" y="812649"/>
                  <a:pt x="817942" y="807140"/>
                </a:cubicBezTo>
                <a:cubicBezTo>
                  <a:pt x="840556" y="794577"/>
                  <a:pt x="860992" y="778442"/>
                  <a:pt x="882517" y="764093"/>
                </a:cubicBezTo>
                <a:cubicBezTo>
                  <a:pt x="893279" y="756918"/>
                  <a:pt x="902533" y="746659"/>
                  <a:pt x="914804" y="742569"/>
                </a:cubicBezTo>
                <a:cubicBezTo>
                  <a:pt x="959362" y="727717"/>
                  <a:pt x="937652" y="738099"/>
                  <a:pt x="979378" y="710284"/>
                </a:cubicBezTo>
                <a:cubicBezTo>
                  <a:pt x="1041065" y="617758"/>
                  <a:pt x="958927" y="726645"/>
                  <a:pt x="1033190" y="667236"/>
                </a:cubicBezTo>
                <a:cubicBezTo>
                  <a:pt x="1043290" y="659156"/>
                  <a:pt x="1046122" y="644617"/>
                  <a:pt x="1054715" y="634950"/>
                </a:cubicBezTo>
                <a:cubicBezTo>
                  <a:pt x="1074939" y="612199"/>
                  <a:pt x="1102403" y="595706"/>
                  <a:pt x="1119289" y="570379"/>
                </a:cubicBezTo>
                <a:cubicBezTo>
                  <a:pt x="1147989" y="527332"/>
                  <a:pt x="1130052" y="545268"/>
                  <a:pt x="1173101" y="516570"/>
                </a:cubicBezTo>
                <a:cubicBezTo>
                  <a:pt x="1176689" y="505808"/>
                  <a:pt x="1178355" y="494201"/>
                  <a:pt x="1183864" y="484284"/>
                </a:cubicBezTo>
                <a:lnTo>
                  <a:pt x="1248438" y="387427"/>
                </a:lnTo>
                <a:lnTo>
                  <a:pt x="1291488" y="322856"/>
                </a:lnTo>
                <a:cubicBezTo>
                  <a:pt x="1298663" y="312094"/>
                  <a:pt x="1303866" y="299717"/>
                  <a:pt x="1313012" y="290571"/>
                </a:cubicBezTo>
                <a:cubicBezTo>
                  <a:pt x="1334537" y="269047"/>
                  <a:pt x="1352259" y="242883"/>
                  <a:pt x="1377587" y="225999"/>
                </a:cubicBezTo>
                <a:cubicBezTo>
                  <a:pt x="1388349" y="218825"/>
                  <a:pt x="1399937" y="212756"/>
                  <a:pt x="1409874" y="204476"/>
                </a:cubicBezTo>
                <a:cubicBezTo>
                  <a:pt x="1421567" y="194733"/>
                  <a:pt x="1429497" y="180632"/>
                  <a:pt x="1442161" y="172190"/>
                </a:cubicBezTo>
                <a:cubicBezTo>
                  <a:pt x="1451600" y="165897"/>
                  <a:pt x="1464301" y="166501"/>
                  <a:pt x="1474448" y="161428"/>
                </a:cubicBezTo>
                <a:cubicBezTo>
                  <a:pt x="1486017" y="155644"/>
                  <a:pt x="1494915" y="145158"/>
                  <a:pt x="1506735" y="139905"/>
                </a:cubicBezTo>
                <a:cubicBezTo>
                  <a:pt x="1557902" y="117165"/>
                  <a:pt x="1581735" y="116644"/>
                  <a:pt x="1635884" y="107619"/>
                </a:cubicBezTo>
                <a:cubicBezTo>
                  <a:pt x="1704046" y="111206"/>
                  <a:pt x="1772394" y="112202"/>
                  <a:pt x="1840370" y="118381"/>
                </a:cubicBezTo>
                <a:cubicBezTo>
                  <a:pt x="1878741" y="121869"/>
                  <a:pt x="1870271" y="135807"/>
                  <a:pt x="1904944" y="150666"/>
                </a:cubicBezTo>
                <a:cubicBezTo>
                  <a:pt x="1918540" y="156492"/>
                  <a:pt x="1933644" y="157841"/>
                  <a:pt x="1947994" y="161428"/>
                </a:cubicBezTo>
                <a:cubicBezTo>
                  <a:pt x="1933644" y="139904"/>
                  <a:pt x="1913125" y="121398"/>
                  <a:pt x="1904944" y="96857"/>
                </a:cubicBezTo>
                <a:cubicBezTo>
                  <a:pt x="1897769" y="75333"/>
                  <a:pt x="1896004" y="51164"/>
                  <a:pt x="1883419" y="32286"/>
                </a:cubicBezTo>
                <a:cubicBezTo>
                  <a:pt x="1876244" y="21524"/>
                  <a:pt x="1874829" y="0"/>
                  <a:pt x="1861895" y="0"/>
                </a:cubicBezTo>
                <a:cubicBezTo>
                  <a:pt x="1850551" y="0"/>
                  <a:pt x="1867584" y="22140"/>
                  <a:pt x="1872657" y="32286"/>
                </a:cubicBezTo>
                <a:cubicBezTo>
                  <a:pt x="1878442" y="43855"/>
                  <a:pt x="1887007" y="53809"/>
                  <a:pt x="1894182" y="64571"/>
                </a:cubicBezTo>
                <a:cubicBezTo>
                  <a:pt x="1919797" y="141413"/>
                  <a:pt x="1903121" y="110265"/>
                  <a:pt x="1937231" y="161428"/>
                </a:cubicBezTo>
                <a:cubicBezTo>
                  <a:pt x="1901357" y="215239"/>
                  <a:pt x="1926470" y="186539"/>
                  <a:pt x="1851132" y="236761"/>
                </a:cubicBezTo>
                <a:lnTo>
                  <a:pt x="1818845" y="258285"/>
                </a:lnTo>
                <a:cubicBezTo>
                  <a:pt x="1795330" y="293556"/>
                  <a:pt x="1810254" y="290571"/>
                  <a:pt x="1786558" y="290571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5415" name="TextBox 18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45416" name="TextBox 19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45417" name="TextBox 23"/>
          <p:cNvSpPr txBox="1">
            <a:spLocks noChangeArrowheads="1"/>
          </p:cNvSpPr>
          <p:nvPr/>
        </p:nvSpPr>
        <p:spPr bwMode="auto">
          <a:xfrm>
            <a:off x="6905625" y="1044575"/>
            <a:ext cx="1663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push(7);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46434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6435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46436" name="Freeform 17"/>
          <p:cNvSpPr>
            <a:spLocks/>
          </p:cNvSpPr>
          <p:nvPr/>
        </p:nvSpPr>
        <p:spPr bwMode="auto">
          <a:xfrm>
            <a:off x="1420813" y="1925638"/>
            <a:ext cx="1947862" cy="925512"/>
          </a:xfrm>
          <a:custGeom>
            <a:avLst/>
            <a:gdLst>
              <a:gd name="T0" fmla="*/ 43044 w 1947994"/>
              <a:gd name="T1" fmla="*/ 850172 h 925521"/>
              <a:gd name="T2" fmla="*/ 10761 w 1947994"/>
              <a:gd name="T3" fmla="*/ 903979 h 925521"/>
              <a:gd name="T4" fmla="*/ 96848 w 1947994"/>
              <a:gd name="T5" fmla="*/ 871696 h 925521"/>
              <a:gd name="T6" fmla="*/ 86087 w 1947994"/>
              <a:gd name="T7" fmla="*/ 828648 h 925521"/>
              <a:gd name="T8" fmla="*/ 0 w 1947994"/>
              <a:gd name="T9" fmla="*/ 871696 h 925521"/>
              <a:gd name="T10" fmla="*/ 10761 w 1947994"/>
              <a:gd name="T11" fmla="*/ 903979 h 925521"/>
              <a:gd name="T12" fmla="*/ 43044 w 1947994"/>
              <a:gd name="T13" fmla="*/ 893217 h 925521"/>
              <a:gd name="T14" fmla="*/ 53804 w 1947994"/>
              <a:gd name="T15" fmla="*/ 860934 h 925521"/>
              <a:gd name="T16" fmla="*/ 21523 w 1947994"/>
              <a:gd name="T17" fmla="*/ 871696 h 925521"/>
              <a:gd name="T18" fmla="*/ 32283 w 1947994"/>
              <a:gd name="T19" fmla="*/ 903979 h 925521"/>
              <a:gd name="T20" fmla="*/ 53804 w 1947994"/>
              <a:gd name="T21" fmla="*/ 871696 h 925521"/>
              <a:gd name="T22" fmla="*/ 107610 w 1947994"/>
              <a:gd name="T23" fmla="*/ 882455 h 925521"/>
              <a:gd name="T24" fmla="*/ 182937 w 1947994"/>
              <a:gd name="T25" fmla="*/ 903979 h 925521"/>
              <a:gd name="T26" fmla="*/ 290545 w 1947994"/>
              <a:gd name="T27" fmla="*/ 914741 h 925521"/>
              <a:gd name="T28" fmla="*/ 387394 w 1947994"/>
              <a:gd name="T29" fmla="*/ 925503 h 925521"/>
              <a:gd name="T30" fmla="*/ 591852 w 1947994"/>
              <a:gd name="T31" fmla="*/ 903979 h 925521"/>
              <a:gd name="T32" fmla="*/ 656418 w 1947994"/>
              <a:gd name="T33" fmla="*/ 882455 h 925521"/>
              <a:gd name="T34" fmla="*/ 688699 w 1947994"/>
              <a:gd name="T35" fmla="*/ 871696 h 925521"/>
              <a:gd name="T36" fmla="*/ 753266 w 1947994"/>
              <a:gd name="T37" fmla="*/ 839410 h 925521"/>
              <a:gd name="T38" fmla="*/ 785549 w 1947994"/>
              <a:gd name="T39" fmla="*/ 817886 h 925521"/>
              <a:gd name="T40" fmla="*/ 817832 w 1947994"/>
              <a:gd name="T41" fmla="*/ 807124 h 925521"/>
              <a:gd name="T42" fmla="*/ 882397 w 1947994"/>
              <a:gd name="T43" fmla="*/ 764079 h 925521"/>
              <a:gd name="T44" fmla="*/ 914680 w 1947994"/>
              <a:gd name="T45" fmla="*/ 742555 h 925521"/>
              <a:gd name="T46" fmla="*/ 979246 w 1947994"/>
              <a:gd name="T47" fmla="*/ 710270 h 925521"/>
              <a:gd name="T48" fmla="*/ 1033050 w 1947994"/>
              <a:gd name="T49" fmla="*/ 667224 h 925521"/>
              <a:gd name="T50" fmla="*/ 1054573 w 1947994"/>
              <a:gd name="T51" fmla="*/ 634938 h 925521"/>
              <a:gd name="T52" fmla="*/ 1119137 w 1947994"/>
              <a:gd name="T53" fmla="*/ 570367 h 925521"/>
              <a:gd name="T54" fmla="*/ 1172943 w 1947994"/>
              <a:gd name="T55" fmla="*/ 516560 h 925521"/>
              <a:gd name="T56" fmla="*/ 1183704 w 1947994"/>
              <a:gd name="T57" fmla="*/ 484274 h 925521"/>
              <a:gd name="T58" fmla="*/ 1248268 w 1947994"/>
              <a:gd name="T59" fmla="*/ 387419 h 925521"/>
              <a:gd name="T60" fmla="*/ 1291312 w 1947994"/>
              <a:gd name="T61" fmla="*/ 322850 h 925521"/>
              <a:gd name="T62" fmla="*/ 1312834 w 1947994"/>
              <a:gd name="T63" fmla="*/ 290565 h 925521"/>
              <a:gd name="T64" fmla="*/ 1377401 w 1947994"/>
              <a:gd name="T65" fmla="*/ 225995 h 925521"/>
              <a:gd name="T66" fmla="*/ 1409682 w 1947994"/>
              <a:gd name="T67" fmla="*/ 204472 h 925521"/>
              <a:gd name="T68" fmla="*/ 1441965 w 1947994"/>
              <a:gd name="T69" fmla="*/ 172186 h 925521"/>
              <a:gd name="T70" fmla="*/ 1474248 w 1947994"/>
              <a:gd name="T71" fmla="*/ 161424 h 925521"/>
              <a:gd name="T72" fmla="*/ 1506531 w 1947994"/>
              <a:gd name="T73" fmla="*/ 139903 h 925521"/>
              <a:gd name="T74" fmla="*/ 1635662 w 1947994"/>
              <a:gd name="T75" fmla="*/ 107617 h 925521"/>
              <a:gd name="T76" fmla="*/ 1840120 w 1947994"/>
              <a:gd name="T77" fmla="*/ 118379 h 925521"/>
              <a:gd name="T78" fmla="*/ 1904686 w 1947994"/>
              <a:gd name="T79" fmla="*/ 150664 h 925521"/>
              <a:gd name="T80" fmla="*/ 1947730 w 1947994"/>
              <a:gd name="T81" fmla="*/ 161424 h 925521"/>
              <a:gd name="T82" fmla="*/ 1904686 w 1947994"/>
              <a:gd name="T83" fmla="*/ 96855 h 925521"/>
              <a:gd name="T84" fmla="*/ 1883163 w 1947994"/>
              <a:gd name="T85" fmla="*/ 32286 h 925521"/>
              <a:gd name="T86" fmla="*/ 1861643 w 1947994"/>
              <a:gd name="T87" fmla="*/ 0 h 925521"/>
              <a:gd name="T88" fmla="*/ 1872403 w 1947994"/>
              <a:gd name="T89" fmla="*/ 32286 h 925521"/>
              <a:gd name="T90" fmla="*/ 1893926 w 1947994"/>
              <a:gd name="T91" fmla="*/ 64569 h 925521"/>
              <a:gd name="T92" fmla="*/ 1936969 w 1947994"/>
              <a:gd name="T93" fmla="*/ 161424 h 925521"/>
              <a:gd name="T94" fmla="*/ 1850882 w 1947994"/>
              <a:gd name="T95" fmla="*/ 236757 h 925521"/>
              <a:gd name="T96" fmla="*/ 1818599 w 1947994"/>
              <a:gd name="T97" fmla="*/ 258279 h 925521"/>
              <a:gd name="T98" fmla="*/ 1786316 w 1947994"/>
              <a:gd name="T99" fmla="*/ 290565 h 925521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1947994" h="925521">
                <a:moveTo>
                  <a:pt x="43050" y="850188"/>
                </a:moveTo>
                <a:cubicBezTo>
                  <a:pt x="32288" y="868124"/>
                  <a:pt x="1408" y="885288"/>
                  <a:pt x="10763" y="903997"/>
                </a:cubicBezTo>
                <a:cubicBezTo>
                  <a:pt x="22399" y="927268"/>
                  <a:pt x="88144" y="877523"/>
                  <a:pt x="96862" y="871712"/>
                </a:cubicBezTo>
                <a:cubicBezTo>
                  <a:pt x="93274" y="857363"/>
                  <a:pt x="99948" y="833857"/>
                  <a:pt x="86099" y="828664"/>
                </a:cubicBezTo>
                <a:cubicBezTo>
                  <a:pt x="12816" y="801184"/>
                  <a:pt x="12845" y="833181"/>
                  <a:pt x="0" y="871712"/>
                </a:cubicBezTo>
                <a:cubicBezTo>
                  <a:pt x="3588" y="882474"/>
                  <a:pt x="616" y="898924"/>
                  <a:pt x="10763" y="903997"/>
                </a:cubicBezTo>
                <a:cubicBezTo>
                  <a:pt x="20910" y="909070"/>
                  <a:pt x="35028" y="901257"/>
                  <a:pt x="43050" y="893235"/>
                </a:cubicBezTo>
                <a:cubicBezTo>
                  <a:pt x="51071" y="885214"/>
                  <a:pt x="61834" y="868971"/>
                  <a:pt x="53812" y="860950"/>
                </a:cubicBezTo>
                <a:cubicBezTo>
                  <a:pt x="45790" y="852929"/>
                  <a:pt x="32287" y="868125"/>
                  <a:pt x="21525" y="871712"/>
                </a:cubicBezTo>
                <a:cubicBezTo>
                  <a:pt x="25112" y="882474"/>
                  <a:pt x="20943" y="903997"/>
                  <a:pt x="32287" y="903997"/>
                </a:cubicBezTo>
                <a:cubicBezTo>
                  <a:pt x="45221" y="903997"/>
                  <a:pt x="41375" y="875265"/>
                  <a:pt x="53812" y="871712"/>
                </a:cubicBezTo>
                <a:cubicBezTo>
                  <a:pt x="71401" y="866687"/>
                  <a:pt x="89878" y="878037"/>
                  <a:pt x="107624" y="882473"/>
                </a:cubicBezTo>
                <a:cubicBezTo>
                  <a:pt x="148518" y="892696"/>
                  <a:pt x="135980" y="897286"/>
                  <a:pt x="182961" y="903997"/>
                </a:cubicBezTo>
                <a:cubicBezTo>
                  <a:pt x="218652" y="909096"/>
                  <a:pt x="254730" y="910985"/>
                  <a:pt x="290585" y="914759"/>
                </a:cubicBezTo>
                <a:lnTo>
                  <a:pt x="387446" y="925521"/>
                </a:lnTo>
                <a:cubicBezTo>
                  <a:pt x="489123" y="918743"/>
                  <a:pt x="516998" y="926476"/>
                  <a:pt x="591932" y="903997"/>
                </a:cubicBezTo>
                <a:cubicBezTo>
                  <a:pt x="613664" y="897478"/>
                  <a:pt x="634981" y="889647"/>
                  <a:pt x="656506" y="882473"/>
                </a:cubicBezTo>
                <a:lnTo>
                  <a:pt x="688793" y="871712"/>
                </a:lnTo>
                <a:cubicBezTo>
                  <a:pt x="781331" y="810023"/>
                  <a:pt x="664246" y="883986"/>
                  <a:pt x="753368" y="839426"/>
                </a:cubicBezTo>
                <a:cubicBezTo>
                  <a:pt x="764937" y="833642"/>
                  <a:pt x="774086" y="823686"/>
                  <a:pt x="785655" y="817902"/>
                </a:cubicBezTo>
                <a:cubicBezTo>
                  <a:pt x="795802" y="812829"/>
                  <a:pt x="808025" y="812649"/>
                  <a:pt x="817942" y="807140"/>
                </a:cubicBezTo>
                <a:cubicBezTo>
                  <a:pt x="840556" y="794577"/>
                  <a:pt x="860992" y="778442"/>
                  <a:pt x="882517" y="764093"/>
                </a:cubicBezTo>
                <a:cubicBezTo>
                  <a:pt x="893279" y="756918"/>
                  <a:pt x="902533" y="746659"/>
                  <a:pt x="914804" y="742569"/>
                </a:cubicBezTo>
                <a:cubicBezTo>
                  <a:pt x="959362" y="727717"/>
                  <a:pt x="937652" y="738099"/>
                  <a:pt x="979378" y="710284"/>
                </a:cubicBezTo>
                <a:cubicBezTo>
                  <a:pt x="1041065" y="617758"/>
                  <a:pt x="958927" y="726645"/>
                  <a:pt x="1033190" y="667236"/>
                </a:cubicBezTo>
                <a:cubicBezTo>
                  <a:pt x="1043290" y="659156"/>
                  <a:pt x="1046122" y="644617"/>
                  <a:pt x="1054715" y="634950"/>
                </a:cubicBezTo>
                <a:cubicBezTo>
                  <a:pt x="1074939" y="612199"/>
                  <a:pt x="1102403" y="595706"/>
                  <a:pt x="1119289" y="570379"/>
                </a:cubicBezTo>
                <a:cubicBezTo>
                  <a:pt x="1147989" y="527332"/>
                  <a:pt x="1130052" y="545268"/>
                  <a:pt x="1173101" y="516570"/>
                </a:cubicBezTo>
                <a:cubicBezTo>
                  <a:pt x="1176689" y="505808"/>
                  <a:pt x="1178355" y="494201"/>
                  <a:pt x="1183864" y="484284"/>
                </a:cubicBezTo>
                <a:lnTo>
                  <a:pt x="1248438" y="387427"/>
                </a:lnTo>
                <a:lnTo>
                  <a:pt x="1291488" y="322856"/>
                </a:lnTo>
                <a:cubicBezTo>
                  <a:pt x="1298663" y="312094"/>
                  <a:pt x="1303866" y="299717"/>
                  <a:pt x="1313012" y="290571"/>
                </a:cubicBezTo>
                <a:cubicBezTo>
                  <a:pt x="1334537" y="269047"/>
                  <a:pt x="1352259" y="242883"/>
                  <a:pt x="1377587" y="225999"/>
                </a:cubicBezTo>
                <a:cubicBezTo>
                  <a:pt x="1388349" y="218825"/>
                  <a:pt x="1399937" y="212756"/>
                  <a:pt x="1409874" y="204476"/>
                </a:cubicBezTo>
                <a:cubicBezTo>
                  <a:pt x="1421567" y="194733"/>
                  <a:pt x="1429497" y="180632"/>
                  <a:pt x="1442161" y="172190"/>
                </a:cubicBezTo>
                <a:cubicBezTo>
                  <a:pt x="1451600" y="165897"/>
                  <a:pt x="1464301" y="166501"/>
                  <a:pt x="1474448" y="161428"/>
                </a:cubicBezTo>
                <a:cubicBezTo>
                  <a:pt x="1486017" y="155644"/>
                  <a:pt x="1494915" y="145158"/>
                  <a:pt x="1506735" y="139905"/>
                </a:cubicBezTo>
                <a:cubicBezTo>
                  <a:pt x="1557902" y="117165"/>
                  <a:pt x="1581735" y="116644"/>
                  <a:pt x="1635884" y="107619"/>
                </a:cubicBezTo>
                <a:cubicBezTo>
                  <a:pt x="1704046" y="111206"/>
                  <a:pt x="1772394" y="112202"/>
                  <a:pt x="1840370" y="118381"/>
                </a:cubicBezTo>
                <a:cubicBezTo>
                  <a:pt x="1878741" y="121869"/>
                  <a:pt x="1870271" y="135807"/>
                  <a:pt x="1904944" y="150666"/>
                </a:cubicBezTo>
                <a:cubicBezTo>
                  <a:pt x="1918540" y="156492"/>
                  <a:pt x="1933644" y="157841"/>
                  <a:pt x="1947994" y="161428"/>
                </a:cubicBezTo>
                <a:cubicBezTo>
                  <a:pt x="1933644" y="139904"/>
                  <a:pt x="1913125" y="121398"/>
                  <a:pt x="1904944" y="96857"/>
                </a:cubicBezTo>
                <a:cubicBezTo>
                  <a:pt x="1897769" y="75333"/>
                  <a:pt x="1896004" y="51164"/>
                  <a:pt x="1883419" y="32286"/>
                </a:cubicBezTo>
                <a:cubicBezTo>
                  <a:pt x="1876244" y="21524"/>
                  <a:pt x="1874829" y="0"/>
                  <a:pt x="1861895" y="0"/>
                </a:cubicBezTo>
                <a:cubicBezTo>
                  <a:pt x="1850551" y="0"/>
                  <a:pt x="1867584" y="22140"/>
                  <a:pt x="1872657" y="32286"/>
                </a:cubicBezTo>
                <a:cubicBezTo>
                  <a:pt x="1878442" y="43855"/>
                  <a:pt x="1887007" y="53809"/>
                  <a:pt x="1894182" y="64571"/>
                </a:cubicBezTo>
                <a:cubicBezTo>
                  <a:pt x="1919797" y="141413"/>
                  <a:pt x="1903121" y="110265"/>
                  <a:pt x="1937231" y="161428"/>
                </a:cubicBezTo>
                <a:cubicBezTo>
                  <a:pt x="1901357" y="215239"/>
                  <a:pt x="1926470" y="186539"/>
                  <a:pt x="1851132" y="236761"/>
                </a:cubicBezTo>
                <a:lnTo>
                  <a:pt x="1818845" y="258285"/>
                </a:lnTo>
                <a:cubicBezTo>
                  <a:pt x="1795330" y="293556"/>
                  <a:pt x="1810254" y="290571"/>
                  <a:pt x="1786558" y="290571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6437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6438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46439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46445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446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6440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46441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46442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46444" name="TextBox 26"/>
          <p:cNvSpPr txBox="1">
            <a:spLocks noChangeArrowheads="1"/>
          </p:cNvSpPr>
          <p:nvPr/>
        </p:nvSpPr>
        <p:spPr bwMode="auto">
          <a:xfrm>
            <a:off x="6905625" y="1044575"/>
            <a:ext cx="1663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push(7);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47458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59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47460" name="Freeform 17"/>
          <p:cNvSpPr>
            <a:spLocks/>
          </p:cNvSpPr>
          <p:nvPr/>
        </p:nvSpPr>
        <p:spPr bwMode="auto">
          <a:xfrm>
            <a:off x="1420813" y="1925638"/>
            <a:ext cx="1947862" cy="925512"/>
          </a:xfrm>
          <a:custGeom>
            <a:avLst/>
            <a:gdLst>
              <a:gd name="T0" fmla="*/ 43044 w 1947994"/>
              <a:gd name="T1" fmla="*/ 850172 h 925521"/>
              <a:gd name="T2" fmla="*/ 10761 w 1947994"/>
              <a:gd name="T3" fmla="*/ 903979 h 925521"/>
              <a:gd name="T4" fmla="*/ 96848 w 1947994"/>
              <a:gd name="T5" fmla="*/ 871696 h 925521"/>
              <a:gd name="T6" fmla="*/ 86087 w 1947994"/>
              <a:gd name="T7" fmla="*/ 828648 h 925521"/>
              <a:gd name="T8" fmla="*/ 0 w 1947994"/>
              <a:gd name="T9" fmla="*/ 871696 h 925521"/>
              <a:gd name="T10" fmla="*/ 10761 w 1947994"/>
              <a:gd name="T11" fmla="*/ 903979 h 925521"/>
              <a:gd name="T12" fmla="*/ 43044 w 1947994"/>
              <a:gd name="T13" fmla="*/ 893217 h 925521"/>
              <a:gd name="T14" fmla="*/ 53804 w 1947994"/>
              <a:gd name="T15" fmla="*/ 860934 h 925521"/>
              <a:gd name="T16" fmla="*/ 21523 w 1947994"/>
              <a:gd name="T17" fmla="*/ 871696 h 925521"/>
              <a:gd name="T18" fmla="*/ 32283 w 1947994"/>
              <a:gd name="T19" fmla="*/ 903979 h 925521"/>
              <a:gd name="T20" fmla="*/ 53804 w 1947994"/>
              <a:gd name="T21" fmla="*/ 871696 h 925521"/>
              <a:gd name="T22" fmla="*/ 107610 w 1947994"/>
              <a:gd name="T23" fmla="*/ 882455 h 925521"/>
              <a:gd name="T24" fmla="*/ 182937 w 1947994"/>
              <a:gd name="T25" fmla="*/ 903979 h 925521"/>
              <a:gd name="T26" fmla="*/ 290545 w 1947994"/>
              <a:gd name="T27" fmla="*/ 914741 h 925521"/>
              <a:gd name="T28" fmla="*/ 387394 w 1947994"/>
              <a:gd name="T29" fmla="*/ 925503 h 925521"/>
              <a:gd name="T30" fmla="*/ 591852 w 1947994"/>
              <a:gd name="T31" fmla="*/ 903979 h 925521"/>
              <a:gd name="T32" fmla="*/ 656418 w 1947994"/>
              <a:gd name="T33" fmla="*/ 882455 h 925521"/>
              <a:gd name="T34" fmla="*/ 688699 w 1947994"/>
              <a:gd name="T35" fmla="*/ 871696 h 925521"/>
              <a:gd name="T36" fmla="*/ 753266 w 1947994"/>
              <a:gd name="T37" fmla="*/ 839410 h 925521"/>
              <a:gd name="T38" fmla="*/ 785549 w 1947994"/>
              <a:gd name="T39" fmla="*/ 817886 h 925521"/>
              <a:gd name="T40" fmla="*/ 817832 w 1947994"/>
              <a:gd name="T41" fmla="*/ 807124 h 925521"/>
              <a:gd name="T42" fmla="*/ 882397 w 1947994"/>
              <a:gd name="T43" fmla="*/ 764079 h 925521"/>
              <a:gd name="T44" fmla="*/ 914680 w 1947994"/>
              <a:gd name="T45" fmla="*/ 742555 h 925521"/>
              <a:gd name="T46" fmla="*/ 979246 w 1947994"/>
              <a:gd name="T47" fmla="*/ 710270 h 925521"/>
              <a:gd name="T48" fmla="*/ 1033050 w 1947994"/>
              <a:gd name="T49" fmla="*/ 667224 h 925521"/>
              <a:gd name="T50" fmla="*/ 1054573 w 1947994"/>
              <a:gd name="T51" fmla="*/ 634938 h 925521"/>
              <a:gd name="T52" fmla="*/ 1119137 w 1947994"/>
              <a:gd name="T53" fmla="*/ 570367 h 925521"/>
              <a:gd name="T54" fmla="*/ 1172943 w 1947994"/>
              <a:gd name="T55" fmla="*/ 516560 h 925521"/>
              <a:gd name="T56" fmla="*/ 1183704 w 1947994"/>
              <a:gd name="T57" fmla="*/ 484274 h 925521"/>
              <a:gd name="T58" fmla="*/ 1248268 w 1947994"/>
              <a:gd name="T59" fmla="*/ 387419 h 925521"/>
              <a:gd name="T60" fmla="*/ 1291312 w 1947994"/>
              <a:gd name="T61" fmla="*/ 322850 h 925521"/>
              <a:gd name="T62" fmla="*/ 1312834 w 1947994"/>
              <a:gd name="T63" fmla="*/ 290565 h 925521"/>
              <a:gd name="T64" fmla="*/ 1377401 w 1947994"/>
              <a:gd name="T65" fmla="*/ 225995 h 925521"/>
              <a:gd name="T66" fmla="*/ 1409682 w 1947994"/>
              <a:gd name="T67" fmla="*/ 204472 h 925521"/>
              <a:gd name="T68" fmla="*/ 1441965 w 1947994"/>
              <a:gd name="T69" fmla="*/ 172186 h 925521"/>
              <a:gd name="T70" fmla="*/ 1474248 w 1947994"/>
              <a:gd name="T71" fmla="*/ 161424 h 925521"/>
              <a:gd name="T72" fmla="*/ 1506531 w 1947994"/>
              <a:gd name="T73" fmla="*/ 139903 h 925521"/>
              <a:gd name="T74" fmla="*/ 1635662 w 1947994"/>
              <a:gd name="T75" fmla="*/ 107617 h 925521"/>
              <a:gd name="T76" fmla="*/ 1840120 w 1947994"/>
              <a:gd name="T77" fmla="*/ 118379 h 925521"/>
              <a:gd name="T78" fmla="*/ 1904686 w 1947994"/>
              <a:gd name="T79" fmla="*/ 150664 h 925521"/>
              <a:gd name="T80" fmla="*/ 1947730 w 1947994"/>
              <a:gd name="T81" fmla="*/ 161424 h 925521"/>
              <a:gd name="T82" fmla="*/ 1904686 w 1947994"/>
              <a:gd name="T83" fmla="*/ 96855 h 925521"/>
              <a:gd name="T84" fmla="*/ 1883163 w 1947994"/>
              <a:gd name="T85" fmla="*/ 32286 h 925521"/>
              <a:gd name="T86" fmla="*/ 1861643 w 1947994"/>
              <a:gd name="T87" fmla="*/ 0 h 925521"/>
              <a:gd name="T88" fmla="*/ 1872403 w 1947994"/>
              <a:gd name="T89" fmla="*/ 32286 h 925521"/>
              <a:gd name="T90" fmla="*/ 1893926 w 1947994"/>
              <a:gd name="T91" fmla="*/ 64569 h 925521"/>
              <a:gd name="T92" fmla="*/ 1936969 w 1947994"/>
              <a:gd name="T93" fmla="*/ 161424 h 925521"/>
              <a:gd name="T94" fmla="*/ 1850882 w 1947994"/>
              <a:gd name="T95" fmla="*/ 236757 h 925521"/>
              <a:gd name="T96" fmla="*/ 1818599 w 1947994"/>
              <a:gd name="T97" fmla="*/ 258279 h 925521"/>
              <a:gd name="T98" fmla="*/ 1786316 w 1947994"/>
              <a:gd name="T99" fmla="*/ 290565 h 925521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1947994" h="925521">
                <a:moveTo>
                  <a:pt x="43050" y="850188"/>
                </a:moveTo>
                <a:cubicBezTo>
                  <a:pt x="32288" y="868124"/>
                  <a:pt x="1408" y="885288"/>
                  <a:pt x="10763" y="903997"/>
                </a:cubicBezTo>
                <a:cubicBezTo>
                  <a:pt x="22399" y="927268"/>
                  <a:pt x="88144" y="877523"/>
                  <a:pt x="96862" y="871712"/>
                </a:cubicBezTo>
                <a:cubicBezTo>
                  <a:pt x="93274" y="857363"/>
                  <a:pt x="99948" y="833857"/>
                  <a:pt x="86099" y="828664"/>
                </a:cubicBezTo>
                <a:cubicBezTo>
                  <a:pt x="12816" y="801184"/>
                  <a:pt x="12845" y="833181"/>
                  <a:pt x="0" y="871712"/>
                </a:cubicBezTo>
                <a:cubicBezTo>
                  <a:pt x="3588" y="882474"/>
                  <a:pt x="616" y="898924"/>
                  <a:pt x="10763" y="903997"/>
                </a:cubicBezTo>
                <a:cubicBezTo>
                  <a:pt x="20910" y="909070"/>
                  <a:pt x="35028" y="901257"/>
                  <a:pt x="43050" y="893235"/>
                </a:cubicBezTo>
                <a:cubicBezTo>
                  <a:pt x="51071" y="885214"/>
                  <a:pt x="61834" y="868971"/>
                  <a:pt x="53812" y="860950"/>
                </a:cubicBezTo>
                <a:cubicBezTo>
                  <a:pt x="45790" y="852929"/>
                  <a:pt x="32287" y="868125"/>
                  <a:pt x="21525" y="871712"/>
                </a:cubicBezTo>
                <a:cubicBezTo>
                  <a:pt x="25112" y="882474"/>
                  <a:pt x="20943" y="903997"/>
                  <a:pt x="32287" y="903997"/>
                </a:cubicBezTo>
                <a:cubicBezTo>
                  <a:pt x="45221" y="903997"/>
                  <a:pt x="41375" y="875265"/>
                  <a:pt x="53812" y="871712"/>
                </a:cubicBezTo>
                <a:cubicBezTo>
                  <a:pt x="71401" y="866687"/>
                  <a:pt x="89878" y="878037"/>
                  <a:pt x="107624" y="882473"/>
                </a:cubicBezTo>
                <a:cubicBezTo>
                  <a:pt x="148518" y="892696"/>
                  <a:pt x="135980" y="897286"/>
                  <a:pt x="182961" y="903997"/>
                </a:cubicBezTo>
                <a:cubicBezTo>
                  <a:pt x="218652" y="909096"/>
                  <a:pt x="254730" y="910985"/>
                  <a:pt x="290585" y="914759"/>
                </a:cubicBezTo>
                <a:lnTo>
                  <a:pt x="387446" y="925521"/>
                </a:lnTo>
                <a:cubicBezTo>
                  <a:pt x="489123" y="918743"/>
                  <a:pt x="516998" y="926476"/>
                  <a:pt x="591932" y="903997"/>
                </a:cubicBezTo>
                <a:cubicBezTo>
                  <a:pt x="613664" y="897478"/>
                  <a:pt x="634981" y="889647"/>
                  <a:pt x="656506" y="882473"/>
                </a:cubicBezTo>
                <a:lnTo>
                  <a:pt x="688793" y="871712"/>
                </a:lnTo>
                <a:cubicBezTo>
                  <a:pt x="781331" y="810023"/>
                  <a:pt x="664246" y="883986"/>
                  <a:pt x="753368" y="839426"/>
                </a:cubicBezTo>
                <a:cubicBezTo>
                  <a:pt x="764937" y="833642"/>
                  <a:pt x="774086" y="823686"/>
                  <a:pt x="785655" y="817902"/>
                </a:cubicBezTo>
                <a:cubicBezTo>
                  <a:pt x="795802" y="812829"/>
                  <a:pt x="808025" y="812649"/>
                  <a:pt x="817942" y="807140"/>
                </a:cubicBezTo>
                <a:cubicBezTo>
                  <a:pt x="840556" y="794577"/>
                  <a:pt x="860992" y="778442"/>
                  <a:pt x="882517" y="764093"/>
                </a:cubicBezTo>
                <a:cubicBezTo>
                  <a:pt x="893279" y="756918"/>
                  <a:pt x="902533" y="746659"/>
                  <a:pt x="914804" y="742569"/>
                </a:cubicBezTo>
                <a:cubicBezTo>
                  <a:pt x="959362" y="727717"/>
                  <a:pt x="937652" y="738099"/>
                  <a:pt x="979378" y="710284"/>
                </a:cubicBezTo>
                <a:cubicBezTo>
                  <a:pt x="1041065" y="617758"/>
                  <a:pt x="958927" y="726645"/>
                  <a:pt x="1033190" y="667236"/>
                </a:cubicBezTo>
                <a:cubicBezTo>
                  <a:pt x="1043290" y="659156"/>
                  <a:pt x="1046122" y="644617"/>
                  <a:pt x="1054715" y="634950"/>
                </a:cubicBezTo>
                <a:cubicBezTo>
                  <a:pt x="1074939" y="612199"/>
                  <a:pt x="1102403" y="595706"/>
                  <a:pt x="1119289" y="570379"/>
                </a:cubicBezTo>
                <a:cubicBezTo>
                  <a:pt x="1147989" y="527332"/>
                  <a:pt x="1130052" y="545268"/>
                  <a:pt x="1173101" y="516570"/>
                </a:cubicBezTo>
                <a:cubicBezTo>
                  <a:pt x="1176689" y="505808"/>
                  <a:pt x="1178355" y="494201"/>
                  <a:pt x="1183864" y="484284"/>
                </a:cubicBezTo>
                <a:lnTo>
                  <a:pt x="1248438" y="387427"/>
                </a:lnTo>
                <a:lnTo>
                  <a:pt x="1291488" y="322856"/>
                </a:lnTo>
                <a:cubicBezTo>
                  <a:pt x="1298663" y="312094"/>
                  <a:pt x="1303866" y="299717"/>
                  <a:pt x="1313012" y="290571"/>
                </a:cubicBezTo>
                <a:cubicBezTo>
                  <a:pt x="1334537" y="269047"/>
                  <a:pt x="1352259" y="242883"/>
                  <a:pt x="1377587" y="225999"/>
                </a:cubicBezTo>
                <a:cubicBezTo>
                  <a:pt x="1388349" y="218825"/>
                  <a:pt x="1399937" y="212756"/>
                  <a:pt x="1409874" y="204476"/>
                </a:cubicBezTo>
                <a:cubicBezTo>
                  <a:pt x="1421567" y="194733"/>
                  <a:pt x="1429497" y="180632"/>
                  <a:pt x="1442161" y="172190"/>
                </a:cubicBezTo>
                <a:cubicBezTo>
                  <a:pt x="1451600" y="165897"/>
                  <a:pt x="1464301" y="166501"/>
                  <a:pt x="1474448" y="161428"/>
                </a:cubicBezTo>
                <a:cubicBezTo>
                  <a:pt x="1486017" y="155644"/>
                  <a:pt x="1494915" y="145158"/>
                  <a:pt x="1506735" y="139905"/>
                </a:cubicBezTo>
                <a:cubicBezTo>
                  <a:pt x="1557902" y="117165"/>
                  <a:pt x="1581735" y="116644"/>
                  <a:pt x="1635884" y="107619"/>
                </a:cubicBezTo>
                <a:cubicBezTo>
                  <a:pt x="1704046" y="111206"/>
                  <a:pt x="1772394" y="112202"/>
                  <a:pt x="1840370" y="118381"/>
                </a:cubicBezTo>
                <a:cubicBezTo>
                  <a:pt x="1878741" y="121869"/>
                  <a:pt x="1870271" y="135807"/>
                  <a:pt x="1904944" y="150666"/>
                </a:cubicBezTo>
                <a:cubicBezTo>
                  <a:pt x="1918540" y="156492"/>
                  <a:pt x="1933644" y="157841"/>
                  <a:pt x="1947994" y="161428"/>
                </a:cubicBezTo>
                <a:cubicBezTo>
                  <a:pt x="1933644" y="139904"/>
                  <a:pt x="1913125" y="121398"/>
                  <a:pt x="1904944" y="96857"/>
                </a:cubicBezTo>
                <a:cubicBezTo>
                  <a:pt x="1897769" y="75333"/>
                  <a:pt x="1896004" y="51164"/>
                  <a:pt x="1883419" y="32286"/>
                </a:cubicBezTo>
                <a:cubicBezTo>
                  <a:pt x="1876244" y="21524"/>
                  <a:pt x="1874829" y="0"/>
                  <a:pt x="1861895" y="0"/>
                </a:cubicBezTo>
                <a:cubicBezTo>
                  <a:pt x="1850551" y="0"/>
                  <a:pt x="1867584" y="22140"/>
                  <a:pt x="1872657" y="32286"/>
                </a:cubicBezTo>
                <a:cubicBezTo>
                  <a:pt x="1878442" y="43855"/>
                  <a:pt x="1887007" y="53809"/>
                  <a:pt x="1894182" y="64571"/>
                </a:cubicBezTo>
                <a:cubicBezTo>
                  <a:pt x="1919797" y="141413"/>
                  <a:pt x="1903121" y="110265"/>
                  <a:pt x="1937231" y="161428"/>
                </a:cubicBezTo>
                <a:cubicBezTo>
                  <a:pt x="1901357" y="215239"/>
                  <a:pt x="1926470" y="186539"/>
                  <a:pt x="1851132" y="236761"/>
                </a:cubicBezTo>
                <a:lnTo>
                  <a:pt x="1818845" y="258285"/>
                </a:lnTo>
                <a:cubicBezTo>
                  <a:pt x="1795330" y="293556"/>
                  <a:pt x="1810254" y="290571"/>
                  <a:pt x="1786558" y="290571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1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2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47463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47470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7471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7464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47465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47466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47468" name="TextBox 14"/>
          <p:cNvSpPr txBox="1">
            <a:spLocks noChangeArrowheads="1"/>
          </p:cNvSpPr>
          <p:nvPr/>
        </p:nvSpPr>
        <p:spPr bwMode="auto">
          <a:xfrm>
            <a:off x="6905625" y="1044575"/>
            <a:ext cx="1663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push(7);</a:t>
            </a:r>
          </a:p>
        </p:txBody>
      </p:sp>
      <p:sp>
        <p:nvSpPr>
          <p:cNvPr id="147469" name="Freeform 15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48482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8483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48484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8485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8486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48487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48494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8495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8488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48489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48490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148491" name="Freeform 25"/>
          <p:cNvSpPr>
            <a:spLocks/>
          </p:cNvSpPr>
          <p:nvPr/>
        </p:nvSpPr>
        <p:spPr bwMode="auto">
          <a:xfrm>
            <a:off x="1387475" y="2765425"/>
            <a:ext cx="1281113" cy="1087438"/>
          </a:xfrm>
          <a:custGeom>
            <a:avLst/>
            <a:gdLst>
              <a:gd name="T0" fmla="*/ 87343 w 1282105"/>
              <a:gd name="T1" fmla="*/ 44135 h 1088089"/>
              <a:gd name="T2" fmla="*/ 33615 w 1282105"/>
              <a:gd name="T3" fmla="*/ 33386 h 1088089"/>
              <a:gd name="T4" fmla="*/ 65852 w 1282105"/>
              <a:gd name="T5" fmla="*/ 54883 h 1088089"/>
              <a:gd name="T6" fmla="*/ 98090 w 1282105"/>
              <a:gd name="T7" fmla="*/ 44135 h 1088089"/>
              <a:gd name="T8" fmla="*/ 108836 w 1282105"/>
              <a:gd name="T9" fmla="*/ 11888 h 1088089"/>
              <a:gd name="T10" fmla="*/ 44362 w 1282105"/>
              <a:gd name="T11" fmla="*/ 11888 h 1088089"/>
              <a:gd name="T12" fmla="*/ 44362 w 1282105"/>
              <a:gd name="T13" fmla="*/ 76381 h 1088089"/>
              <a:gd name="T14" fmla="*/ 76599 w 1282105"/>
              <a:gd name="T15" fmla="*/ 65633 h 1088089"/>
              <a:gd name="T16" fmla="*/ 98090 w 1282105"/>
              <a:gd name="T17" fmla="*/ 33386 h 1088089"/>
              <a:gd name="T18" fmla="*/ 33615 w 1282105"/>
              <a:gd name="T19" fmla="*/ 33386 h 1088089"/>
              <a:gd name="T20" fmla="*/ 1378 w 1282105"/>
              <a:gd name="T21" fmla="*/ 65633 h 1088089"/>
              <a:gd name="T22" fmla="*/ 12124 w 1282105"/>
              <a:gd name="T23" fmla="*/ 97879 h 1088089"/>
              <a:gd name="T24" fmla="*/ 87343 w 1282105"/>
              <a:gd name="T25" fmla="*/ 87131 h 1088089"/>
              <a:gd name="T26" fmla="*/ 108836 w 1282105"/>
              <a:gd name="T27" fmla="*/ 54883 h 1088089"/>
              <a:gd name="T28" fmla="*/ 173310 w 1282105"/>
              <a:gd name="T29" fmla="*/ 33386 h 1088089"/>
              <a:gd name="T30" fmla="*/ 517174 w 1282105"/>
              <a:gd name="T31" fmla="*/ 65633 h 1088089"/>
              <a:gd name="T32" fmla="*/ 581648 w 1282105"/>
              <a:gd name="T33" fmla="*/ 87131 h 1088089"/>
              <a:gd name="T34" fmla="*/ 613886 w 1282105"/>
              <a:gd name="T35" fmla="*/ 97879 h 1088089"/>
              <a:gd name="T36" fmla="*/ 635377 w 1282105"/>
              <a:gd name="T37" fmla="*/ 130126 h 1088089"/>
              <a:gd name="T38" fmla="*/ 667614 w 1282105"/>
              <a:gd name="T39" fmla="*/ 151624 h 1088089"/>
              <a:gd name="T40" fmla="*/ 710597 w 1282105"/>
              <a:gd name="T41" fmla="*/ 216119 h 1088089"/>
              <a:gd name="T42" fmla="*/ 732089 w 1282105"/>
              <a:gd name="T43" fmla="*/ 248365 h 1088089"/>
              <a:gd name="T44" fmla="*/ 753580 w 1282105"/>
              <a:gd name="T45" fmla="*/ 280612 h 1088089"/>
              <a:gd name="T46" fmla="*/ 807309 w 1282105"/>
              <a:gd name="T47" fmla="*/ 377353 h 1088089"/>
              <a:gd name="T48" fmla="*/ 828800 w 1282105"/>
              <a:gd name="T49" fmla="*/ 409601 h 1088089"/>
              <a:gd name="T50" fmla="*/ 861038 w 1282105"/>
              <a:gd name="T51" fmla="*/ 474094 h 1088089"/>
              <a:gd name="T52" fmla="*/ 904020 w 1282105"/>
              <a:gd name="T53" fmla="*/ 603082 h 1088089"/>
              <a:gd name="T54" fmla="*/ 914767 w 1282105"/>
              <a:gd name="T55" fmla="*/ 635329 h 1088089"/>
              <a:gd name="T56" fmla="*/ 925512 w 1282105"/>
              <a:gd name="T57" fmla="*/ 667576 h 1088089"/>
              <a:gd name="T58" fmla="*/ 989986 w 1282105"/>
              <a:gd name="T59" fmla="*/ 764317 h 1088089"/>
              <a:gd name="T60" fmla="*/ 1011478 w 1282105"/>
              <a:gd name="T61" fmla="*/ 796564 h 1088089"/>
              <a:gd name="T62" fmla="*/ 1065207 w 1282105"/>
              <a:gd name="T63" fmla="*/ 861058 h 1088089"/>
              <a:gd name="T64" fmla="*/ 1097444 w 1282105"/>
              <a:gd name="T65" fmla="*/ 893305 h 1088089"/>
              <a:gd name="T66" fmla="*/ 1172664 w 1282105"/>
              <a:gd name="T67" fmla="*/ 979297 h 1088089"/>
              <a:gd name="T68" fmla="*/ 1183410 w 1282105"/>
              <a:gd name="T69" fmla="*/ 1011543 h 1088089"/>
              <a:gd name="T70" fmla="*/ 1215648 w 1282105"/>
              <a:gd name="T71" fmla="*/ 1076038 h 1088089"/>
              <a:gd name="T72" fmla="*/ 1247885 w 1282105"/>
              <a:gd name="T73" fmla="*/ 1011543 h 1088089"/>
              <a:gd name="T74" fmla="*/ 1269376 w 1282105"/>
              <a:gd name="T75" fmla="*/ 947050 h 1088089"/>
              <a:gd name="T76" fmla="*/ 1280122 w 1282105"/>
              <a:gd name="T77" fmla="*/ 914803 h 1088089"/>
              <a:gd name="T78" fmla="*/ 1269376 w 1282105"/>
              <a:gd name="T79" fmla="*/ 947050 h 1088089"/>
              <a:gd name="T80" fmla="*/ 1258630 w 1282105"/>
              <a:gd name="T81" fmla="*/ 979297 h 1088089"/>
              <a:gd name="T82" fmla="*/ 1247885 w 1282105"/>
              <a:gd name="T83" fmla="*/ 1011543 h 1088089"/>
              <a:gd name="T84" fmla="*/ 1226393 w 1282105"/>
              <a:gd name="T85" fmla="*/ 1043791 h 1088089"/>
              <a:gd name="T86" fmla="*/ 1215648 w 1282105"/>
              <a:gd name="T87" fmla="*/ 1076038 h 1088089"/>
              <a:gd name="T88" fmla="*/ 1183410 w 1282105"/>
              <a:gd name="T89" fmla="*/ 1086787 h 1088089"/>
              <a:gd name="T90" fmla="*/ 1097444 w 1282105"/>
              <a:gd name="T91" fmla="*/ 1054540 h 1088089"/>
              <a:gd name="T92" fmla="*/ 1065207 w 1282105"/>
              <a:gd name="T93" fmla="*/ 1043791 h 1088089"/>
              <a:gd name="T94" fmla="*/ 1022224 w 1282105"/>
              <a:gd name="T95" fmla="*/ 1054540 h 1088089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1282105" h="1088089">
                <a:moveTo>
                  <a:pt x="87479" y="44187"/>
                </a:moveTo>
                <a:cubicBezTo>
                  <a:pt x="69542" y="40600"/>
                  <a:pt x="50028" y="25246"/>
                  <a:pt x="33667" y="33426"/>
                </a:cubicBezTo>
                <a:cubicBezTo>
                  <a:pt x="22098" y="39210"/>
                  <a:pt x="53196" y="52823"/>
                  <a:pt x="65954" y="54949"/>
                </a:cubicBezTo>
                <a:cubicBezTo>
                  <a:pt x="77144" y="56814"/>
                  <a:pt x="87479" y="47774"/>
                  <a:pt x="98242" y="44187"/>
                </a:cubicBezTo>
                <a:cubicBezTo>
                  <a:pt x="101829" y="33425"/>
                  <a:pt x="114077" y="22048"/>
                  <a:pt x="109004" y="11902"/>
                </a:cubicBezTo>
                <a:cubicBezTo>
                  <a:pt x="96704" y="-12697"/>
                  <a:pt x="56730" y="7802"/>
                  <a:pt x="44430" y="11902"/>
                </a:cubicBezTo>
                <a:cubicBezTo>
                  <a:pt x="40329" y="24202"/>
                  <a:pt x="19829" y="64173"/>
                  <a:pt x="44430" y="76473"/>
                </a:cubicBezTo>
                <a:cubicBezTo>
                  <a:pt x="54577" y="81546"/>
                  <a:pt x="65955" y="69298"/>
                  <a:pt x="76717" y="65711"/>
                </a:cubicBezTo>
                <a:cubicBezTo>
                  <a:pt x="83892" y="54949"/>
                  <a:pt x="101379" y="45974"/>
                  <a:pt x="98242" y="33426"/>
                </a:cubicBezTo>
                <a:cubicBezTo>
                  <a:pt x="91618" y="6935"/>
                  <a:pt x="40291" y="31218"/>
                  <a:pt x="33667" y="33426"/>
                </a:cubicBezTo>
                <a:cubicBezTo>
                  <a:pt x="22905" y="44188"/>
                  <a:pt x="6193" y="51272"/>
                  <a:pt x="1380" y="65711"/>
                </a:cubicBezTo>
                <a:cubicBezTo>
                  <a:pt x="-2208" y="76473"/>
                  <a:pt x="1137" y="95246"/>
                  <a:pt x="12142" y="97997"/>
                </a:cubicBezTo>
                <a:cubicBezTo>
                  <a:pt x="36752" y="104149"/>
                  <a:pt x="62367" y="90822"/>
                  <a:pt x="87479" y="87235"/>
                </a:cubicBezTo>
                <a:cubicBezTo>
                  <a:pt x="94654" y="76473"/>
                  <a:pt x="98035" y="61804"/>
                  <a:pt x="109004" y="54949"/>
                </a:cubicBezTo>
                <a:cubicBezTo>
                  <a:pt x="128244" y="42924"/>
                  <a:pt x="173578" y="33426"/>
                  <a:pt x="173578" y="33426"/>
                </a:cubicBezTo>
                <a:cubicBezTo>
                  <a:pt x="261768" y="37434"/>
                  <a:pt x="418607" y="32589"/>
                  <a:pt x="517975" y="65711"/>
                </a:cubicBezTo>
                <a:lnTo>
                  <a:pt x="582549" y="87235"/>
                </a:lnTo>
                <a:lnTo>
                  <a:pt x="614837" y="97997"/>
                </a:lnTo>
                <a:cubicBezTo>
                  <a:pt x="622012" y="108759"/>
                  <a:pt x="627215" y="121136"/>
                  <a:pt x="636361" y="130282"/>
                </a:cubicBezTo>
                <a:cubicBezTo>
                  <a:pt x="645507" y="139428"/>
                  <a:pt x="660130" y="142072"/>
                  <a:pt x="668648" y="151806"/>
                </a:cubicBezTo>
                <a:cubicBezTo>
                  <a:pt x="685683" y="171274"/>
                  <a:pt x="697348" y="194853"/>
                  <a:pt x="711698" y="216377"/>
                </a:cubicBezTo>
                <a:lnTo>
                  <a:pt x="733223" y="248663"/>
                </a:lnTo>
                <a:lnTo>
                  <a:pt x="754748" y="280948"/>
                </a:lnTo>
                <a:cubicBezTo>
                  <a:pt x="773691" y="337777"/>
                  <a:pt x="759216" y="303792"/>
                  <a:pt x="808560" y="377805"/>
                </a:cubicBezTo>
                <a:cubicBezTo>
                  <a:pt x="815735" y="388567"/>
                  <a:pt x="825993" y="397821"/>
                  <a:pt x="830084" y="410091"/>
                </a:cubicBezTo>
                <a:cubicBezTo>
                  <a:pt x="844938" y="454647"/>
                  <a:pt x="834554" y="432937"/>
                  <a:pt x="862372" y="474662"/>
                </a:cubicBezTo>
                <a:lnTo>
                  <a:pt x="905421" y="603804"/>
                </a:lnTo>
                <a:lnTo>
                  <a:pt x="916184" y="636090"/>
                </a:lnTo>
                <a:cubicBezTo>
                  <a:pt x="919771" y="646852"/>
                  <a:pt x="920653" y="658937"/>
                  <a:pt x="926946" y="668376"/>
                </a:cubicBezTo>
                <a:lnTo>
                  <a:pt x="991520" y="765233"/>
                </a:lnTo>
                <a:cubicBezTo>
                  <a:pt x="998695" y="775995"/>
                  <a:pt x="1003899" y="788372"/>
                  <a:pt x="1013045" y="797518"/>
                </a:cubicBezTo>
                <a:cubicBezTo>
                  <a:pt x="1107373" y="891843"/>
                  <a:pt x="991938" y="772191"/>
                  <a:pt x="1066857" y="862089"/>
                </a:cubicBezTo>
                <a:cubicBezTo>
                  <a:pt x="1076601" y="873781"/>
                  <a:pt x="1089800" y="882361"/>
                  <a:pt x="1099144" y="894375"/>
                </a:cubicBezTo>
                <a:cubicBezTo>
                  <a:pt x="1166754" y="981297"/>
                  <a:pt x="1111977" y="938802"/>
                  <a:pt x="1174481" y="980470"/>
                </a:cubicBezTo>
                <a:cubicBezTo>
                  <a:pt x="1178068" y="991232"/>
                  <a:pt x="1180170" y="1002609"/>
                  <a:pt x="1185243" y="1012755"/>
                </a:cubicBezTo>
                <a:cubicBezTo>
                  <a:pt x="1226972" y="1096209"/>
                  <a:pt x="1190477" y="996172"/>
                  <a:pt x="1217531" y="1077327"/>
                </a:cubicBezTo>
                <a:cubicBezTo>
                  <a:pt x="1256775" y="959596"/>
                  <a:pt x="1194189" y="1137912"/>
                  <a:pt x="1249818" y="1012755"/>
                </a:cubicBezTo>
                <a:cubicBezTo>
                  <a:pt x="1259033" y="992023"/>
                  <a:pt x="1264168" y="969708"/>
                  <a:pt x="1271343" y="948184"/>
                </a:cubicBezTo>
                <a:lnTo>
                  <a:pt x="1282105" y="915899"/>
                </a:lnTo>
                <a:lnTo>
                  <a:pt x="1271343" y="948184"/>
                </a:lnTo>
                <a:lnTo>
                  <a:pt x="1260580" y="980470"/>
                </a:lnTo>
                <a:cubicBezTo>
                  <a:pt x="1256993" y="991232"/>
                  <a:pt x="1256111" y="1003316"/>
                  <a:pt x="1249818" y="1012755"/>
                </a:cubicBezTo>
                <a:lnTo>
                  <a:pt x="1228293" y="1045041"/>
                </a:lnTo>
                <a:cubicBezTo>
                  <a:pt x="1224706" y="1055803"/>
                  <a:pt x="1225553" y="1069306"/>
                  <a:pt x="1217531" y="1077327"/>
                </a:cubicBezTo>
                <a:cubicBezTo>
                  <a:pt x="1209509" y="1085349"/>
                  <a:pt x="1196588" y="1088089"/>
                  <a:pt x="1185243" y="1088089"/>
                </a:cubicBezTo>
                <a:cubicBezTo>
                  <a:pt x="1152174" y="1088089"/>
                  <a:pt x="1127717" y="1068048"/>
                  <a:pt x="1099144" y="1055803"/>
                </a:cubicBezTo>
                <a:cubicBezTo>
                  <a:pt x="1088717" y="1051334"/>
                  <a:pt x="1077619" y="1048628"/>
                  <a:pt x="1066857" y="1045041"/>
                </a:cubicBezTo>
                <a:lnTo>
                  <a:pt x="1023808" y="1055803"/>
                </a:ln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48493" name="TextBox 27"/>
          <p:cNvSpPr txBox="1">
            <a:spLocks noChangeArrowheads="1"/>
          </p:cNvSpPr>
          <p:nvPr/>
        </p:nvSpPr>
        <p:spPr bwMode="auto">
          <a:xfrm>
            <a:off x="6905625" y="1044575"/>
            <a:ext cx="1663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push(7);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VectorInt</a:t>
            </a:r>
            <a:endParaRPr lang="en-US" dirty="0" smtClean="0"/>
          </a:p>
        </p:txBody>
      </p:sp>
      <p:sp>
        <p:nvSpPr>
          <p:cNvPr id="558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class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b="1" i="1" dirty="0" smtClean="0">
                <a:latin typeface="Consolas" charset="0"/>
              </a:rPr>
              <a:t> </a:t>
            </a:r>
            <a:r>
              <a:rPr lang="en-US" dirty="0" smtClean="0">
                <a:latin typeface="Consolas" charset="0"/>
              </a:rPr>
              <a:t>{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in </a:t>
            </a:r>
            <a:r>
              <a:rPr lang="en-US" b="1" i="1" dirty="0" err="1" smtClean="0">
                <a:solidFill>
                  <a:srgbClr val="008000"/>
                </a:solidFill>
                <a:latin typeface="Consolas" charset="0"/>
              </a:rPr>
              <a:t>VectorInt</a:t>
            </a:r>
            <a:r>
              <a:rPr lang="en-US" dirty="0" err="1" smtClean="0">
                <a:solidFill>
                  <a:srgbClr val="008000"/>
                </a:solidFill>
                <a:latin typeface="Consolas" charset="0"/>
              </a:rPr>
              <a:t>.h</a:t>
            </a:r>
            <a:endParaRPr lang="en-US" dirty="0" smtClean="0">
              <a:solidFill>
                <a:srgbClr val="008000"/>
              </a:solidFill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public: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dirty="0" smtClean="0">
                <a:latin typeface="Consolas" charset="0"/>
              </a:rPr>
              <a:t>(); 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constructor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void add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value</a:t>
            </a:r>
            <a:r>
              <a:rPr lang="en-US" dirty="0" smtClean="0">
                <a:latin typeface="Consolas" charset="0"/>
              </a:rPr>
              <a:t>);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append a value to the end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get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index</a:t>
            </a:r>
            <a:r>
              <a:rPr lang="en-US" dirty="0" smtClean="0">
                <a:latin typeface="Consolas" charset="0"/>
              </a:rPr>
              <a:t>);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return the value at index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private: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type name</a:t>
            </a:r>
            <a:r>
              <a:rPr lang="en-US" dirty="0" smtClean="0">
                <a:latin typeface="Consolas" charset="0"/>
              </a:rPr>
              <a:t>;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member variables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type name</a:t>
            </a:r>
            <a:r>
              <a:rPr lang="en-US" dirty="0" smtClean="0">
                <a:latin typeface="Consolas" charset="0"/>
              </a:rPr>
              <a:t>;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(data inside each object)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}</a:t>
            </a:r>
            <a:r>
              <a:rPr lang="en-US" b="1" dirty="0" smtClean="0">
                <a:solidFill>
                  <a:schemeClr val="accent2"/>
                </a:solidFill>
                <a:latin typeface="Consolas" charset="0"/>
              </a:rPr>
              <a:t>;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Oh Cool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50530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0531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50532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0533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0534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0535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50542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0543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0536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50537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50538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150539" name="Freeform 25"/>
          <p:cNvSpPr>
            <a:spLocks/>
          </p:cNvSpPr>
          <p:nvPr/>
        </p:nvSpPr>
        <p:spPr bwMode="auto">
          <a:xfrm>
            <a:off x="1387475" y="2765425"/>
            <a:ext cx="1281113" cy="1087438"/>
          </a:xfrm>
          <a:custGeom>
            <a:avLst/>
            <a:gdLst>
              <a:gd name="T0" fmla="*/ 87343 w 1282105"/>
              <a:gd name="T1" fmla="*/ 44135 h 1088089"/>
              <a:gd name="T2" fmla="*/ 33615 w 1282105"/>
              <a:gd name="T3" fmla="*/ 33386 h 1088089"/>
              <a:gd name="T4" fmla="*/ 65852 w 1282105"/>
              <a:gd name="T5" fmla="*/ 54883 h 1088089"/>
              <a:gd name="T6" fmla="*/ 98090 w 1282105"/>
              <a:gd name="T7" fmla="*/ 44135 h 1088089"/>
              <a:gd name="T8" fmla="*/ 108836 w 1282105"/>
              <a:gd name="T9" fmla="*/ 11888 h 1088089"/>
              <a:gd name="T10" fmla="*/ 44362 w 1282105"/>
              <a:gd name="T11" fmla="*/ 11888 h 1088089"/>
              <a:gd name="T12" fmla="*/ 44362 w 1282105"/>
              <a:gd name="T13" fmla="*/ 76381 h 1088089"/>
              <a:gd name="T14" fmla="*/ 76599 w 1282105"/>
              <a:gd name="T15" fmla="*/ 65633 h 1088089"/>
              <a:gd name="T16" fmla="*/ 98090 w 1282105"/>
              <a:gd name="T17" fmla="*/ 33386 h 1088089"/>
              <a:gd name="T18" fmla="*/ 33615 w 1282105"/>
              <a:gd name="T19" fmla="*/ 33386 h 1088089"/>
              <a:gd name="T20" fmla="*/ 1378 w 1282105"/>
              <a:gd name="T21" fmla="*/ 65633 h 1088089"/>
              <a:gd name="T22" fmla="*/ 12124 w 1282105"/>
              <a:gd name="T23" fmla="*/ 97879 h 1088089"/>
              <a:gd name="T24" fmla="*/ 87343 w 1282105"/>
              <a:gd name="T25" fmla="*/ 87131 h 1088089"/>
              <a:gd name="T26" fmla="*/ 108836 w 1282105"/>
              <a:gd name="T27" fmla="*/ 54883 h 1088089"/>
              <a:gd name="T28" fmla="*/ 173310 w 1282105"/>
              <a:gd name="T29" fmla="*/ 33386 h 1088089"/>
              <a:gd name="T30" fmla="*/ 517174 w 1282105"/>
              <a:gd name="T31" fmla="*/ 65633 h 1088089"/>
              <a:gd name="T32" fmla="*/ 581648 w 1282105"/>
              <a:gd name="T33" fmla="*/ 87131 h 1088089"/>
              <a:gd name="T34" fmla="*/ 613886 w 1282105"/>
              <a:gd name="T35" fmla="*/ 97879 h 1088089"/>
              <a:gd name="T36" fmla="*/ 635377 w 1282105"/>
              <a:gd name="T37" fmla="*/ 130126 h 1088089"/>
              <a:gd name="T38" fmla="*/ 667614 w 1282105"/>
              <a:gd name="T39" fmla="*/ 151624 h 1088089"/>
              <a:gd name="T40" fmla="*/ 710597 w 1282105"/>
              <a:gd name="T41" fmla="*/ 216119 h 1088089"/>
              <a:gd name="T42" fmla="*/ 732089 w 1282105"/>
              <a:gd name="T43" fmla="*/ 248365 h 1088089"/>
              <a:gd name="T44" fmla="*/ 753580 w 1282105"/>
              <a:gd name="T45" fmla="*/ 280612 h 1088089"/>
              <a:gd name="T46" fmla="*/ 807309 w 1282105"/>
              <a:gd name="T47" fmla="*/ 377353 h 1088089"/>
              <a:gd name="T48" fmla="*/ 828800 w 1282105"/>
              <a:gd name="T49" fmla="*/ 409601 h 1088089"/>
              <a:gd name="T50" fmla="*/ 861038 w 1282105"/>
              <a:gd name="T51" fmla="*/ 474094 h 1088089"/>
              <a:gd name="T52" fmla="*/ 904020 w 1282105"/>
              <a:gd name="T53" fmla="*/ 603082 h 1088089"/>
              <a:gd name="T54" fmla="*/ 914767 w 1282105"/>
              <a:gd name="T55" fmla="*/ 635329 h 1088089"/>
              <a:gd name="T56" fmla="*/ 925512 w 1282105"/>
              <a:gd name="T57" fmla="*/ 667576 h 1088089"/>
              <a:gd name="T58" fmla="*/ 989986 w 1282105"/>
              <a:gd name="T59" fmla="*/ 764317 h 1088089"/>
              <a:gd name="T60" fmla="*/ 1011478 w 1282105"/>
              <a:gd name="T61" fmla="*/ 796564 h 1088089"/>
              <a:gd name="T62" fmla="*/ 1065207 w 1282105"/>
              <a:gd name="T63" fmla="*/ 861058 h 1088089"/>
              <a:gd name="T64" fmla="*/ 1097444 w 1282105"/>
              <a:gd name="T65" fmla="*/ 893305 h 1088089"/>
              <a:gd name="T66" fmla="*/ 1172664 w 1282105"/>
              <a:gd name="T67" fmla="*/ 979297 h 1088089"/>
              <a:gd name="T68" fmla="*/ 1183410 w 1282105"/>
              <a:gd name="T69" fmla="*/ 1011543 h 1088089"/>
              <a:gd name="T70" fmla="*/ 1215648 w 1282105"/>
              <a:gd name="T71" fmla="*/ 1076038 h 1088089"/>
              <a:gd name="T72" fmla="*/ 1247885 w 1282105"/>
              <a:gd name="T73" fmla="*/ 1011543 h 1088089"/>
              <a:gd name="T74" fmla="*/ 1269376 w 1282105"/>
              <a:gd name="T75" fmla="*/ 947050 h 1088089"/>
              <a:gd name="T76" fmla="*/ 1280122 w 1282105"/>
              <a:gd name="T77" fmla="*/ 914803 h 1088089"/>
              <a:gd name="T78" fmla="*/ 1269376 w 1282105"/>
              <a:gd name="T79" fmla="*/ 947050 h 1088089"/>
              <a:gd name="T80" fmla="*/ 1258630 w 1282105"/>
              <a:gd name="T81" fmla="*/ 979297 h 1088089"/>
              <a:gd name="T82" fmla="*/ 1247885 w 1282105"/>
              <a:gd name="T83" fmla="*/ 1011543 h 1088089"/>
              <a:gd name="T84" fmla="*/ 1226393 w 1282105"/>
              <a:gd name="T85" fmla="*/ 1043791 h 1088089"/>
              <a:gd name="T86" fmla="*/ 1215648 w 1282105"/>
              <a:gd name="T87" fmla="*/ 1076038 h 1088089"/>
              <a:gd name="T88" fmla="*/ 1183410 w 1282105"/>
              <a:gd name="T89" fmla="*/ 1086787 h 1088089"/>
              <a:gd name="T90" fmla="*/ 1097444 w 1282105"/>
              <a:gd name="T91" fmla="*/ 1054540 h 1088089"/>
              <a:gd name="T92" fmla="*/ 1065207 w 1282105"/>
              <a:gd name="T93" fmla="*/ 1043791 h 1088089"/>
              <a:gd name="T94" fmla="*/ 1022224 w 1282105"/>
              <a:gd name="T95" fmla="*/ 1054540 h 1088089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1282105" h="1088089">
                <a:moveTo>
                  <a:pt x="87479" y="44187"/>
                </a:moveTo>
                <a:cubicBezTo>
                  <a:pt x="69542" y="40600"/>
                  <a:pt x="50028" y="25246"/>
                  <a:pt x="33667" y="33426"/>
                </a:cubicBezTo>
                <a:cubicBezTo>
                  <a:pt x="22098" y="39210"/>
                  <a:pt x="53196" y="52823"/>
                  <a:pt x="65954" y="54949"/>
                </a:cubicBezTo>
                <a:cubicBezTo>
                  <a:pt x="77144" y="56814"/>
                  <a:pt x="87479" y="47774"/>
                  <a:pt x="98242" y="44187"/>
                </a:cubicBezTo>
                <a:cubicBezTo>
                  <a:pt x="101829" y="33425"/>
                  <a:pt x="114077" y="22048"/>
                  <a:pt x="109004" y="11902"/>
                </a:cubicBezTo>
                <a:cubicBezTo>
                  <a:pt x="96704" y="-12697"/>
                  <a:pt x="56730" y="7802"/>
                  <a:pt x="44430" y="11902"/>
                </a:cubicBezTo>
                <a:cubicBezTo>
                  <a:pt x="40329" y="24202"/>
                  <a:pt x="19829" y="64173"/>
                  <a:pt x="44430" y="76473"/>
                </a:cubicBezTo>
                <a:cubicBezTo>
                  <a:pt x="54577" y="81546"/>
                  <a:pt x="65955" y="69298"/>
                  <a:pt x="76717" y="65711"/>
                </a:cubicBezTo>
                <a:cubicBezTo>
                  <a:pt x="83892" y="54949"/>
                  <a:pt x="101379" y="45974"/>
                  <a:pt x="98242" y="33426"/>
                </a:cubicBezTo>
                <a:cubicBezTo>
                  <a:pt x="91618" y="6935"/>
                  <a:pt x="40291" y="31218"/>
                  <a:pt x="33667" y="33426"/>
                </a:cubicBezTo>
                <a:cubicBezTo>
                  <a:pt x="22905" y="44188"/>
                  <a:pt x="6193" y="51272"/>
                  <a:pt x="1380" y="65711"/>
                </a:cubicBezTo>
                <a:cubicBezTo>
                  <a:pt x="-2208" y="76473"/>
                  <a:pt x="1137" y="95246"/>
                  <a:pt x="12142" y="97997"/>
                </a:cubicBezTo>
                <a:cubicBezTo>
                  <a:pt x="36752" y="104149"/>
                  <a:pt x="62367" y="90822"/>
                  <a:pt x="87479" y="87235"/>
                </a:cubicBezTo>
                <a:cubicBezTo>
                  <a:pt x="94654" y="76473"/>
                  <a:pt x="98035" y="61804"/>
                  <a:pt x="109004" y="54949"/>
                </a:cubicBezTo>
                <a:cubicBezTo>
                  <a:pt x="128244" y="42924"/>
                  <a:pt x="173578" y="33426"/>
                  <a:pt x="173578" y="33426"/>
                </a:cubicBezTo>
                <a:cubicBezTo>
                  <a:pt x="261768" y="37434"/>
                  <a:pt x="418607" y="32589"/>
                  <a:pt x="517975" y="65711"/>
                </a:cubicBezTo>
                <a:lnTo>
                  <a:pt x="582549" y="87235"/>
                </a:lnTo>
                <a:lnTo>
                  <a:pt x="614837" y="97997"/>
                </a:lnTo>
                <a:cubicBezTo>
                  <a:pt x="622012" y="108759"/>
                  <a:pt x="627215" y="121136"/>
                  <a:pt x="636361" y="130282"/>
                </a:cubicBezTo>
                <a:cubicBezTo>
                  <a:pt x="645507" y="139428"/>
                  <a:pt x="660130" y="142072"/>
                  <a:pt x="668648" y="151806"/>
                </a:cubicBezTo>
                <a:cubicBezTo>
                  <a:pt x="685683" y="171274"/>
                  <a:pt x="697348" y="194853"/>
                  <a:pt x="711698" y="216377"/>
                </a:cubicBezTo>
                <a:lnTo>
                  <a:pt x="733223" y="248663"/>
                </a:lnTo>
                <a:lnTo>
                  <a:pt x="754748" y="280948"/>
                </a:lnTo>
                <a:cubicBezTo>
                  <a:pt x="773691" y="337777"/>
                  <a:pt x="759216" y="303792"/>
                  <a:pt x="808560" y="377805"/>
                </a:cubicBezTo>
                <a:cubicBezTo>
                  <a:pt x="815735" y="388567"/>
                  <a:pt x="825993" y="397821"/>
                  <a:pt x="830084" y="410091"/>
                </a:cubicBezTo>
                <a:cubicBezTo>
                  <a:pt x="844938" y="454647"/>
                  <a:pt x="834554" y="432937"/>
                  <a:pt x="862372" y="474662"/>
                </a:cubicBezTo>
                <a:lnTo>
                  <a:pt x="905421" y="603804"/>
                </a:lnTo>
                <a:lnTo>
                  <a:pt x="916184" y="636090"/>
                </a:lnTo>
                <a:cubicBezTo>
                  <a:pt x="919771" y="646852"/>
                  <a:pt x="920653" y="658937"/>
                  <a:pt x="926946" y="668376"/>
                </a:cubicBezTo>
                <a:lnTo>
                  <a:pt x="991520" y="765233"/>
                </a:lnTo>
                <a:cubicBezTo>
                  <a:pt x="998695" y="775995"/>
                  <a:pt x="1003899" y="788372"/>
                  <a:pt x="1013045" y="797518"/>
                </a:cubicBezTo>
                <a:cubicBezTo>
                  <a:pt x="1107373" y="891843"/>
                  <a:pt x="991938" y="772191"/>
                  <a:pt x="1066857" y="862089"/>
                </a:cubicBezTo>
                <a:cubicBezTo>
                  <a:pt x="1076601" y="873781"/>
                  <a:pt x="1089800" y="882361"/>
                  <a:pt x="1099144" y="894375"/>
                </a:cubicBezTo>
                <a:cubicBezTo>
                  <a:pt x="1166754" y="981297"/>
                  <a:pt x="1111977" y="938802"/>
                  <a:pt x="1174481" y="980470"/>
                </a:cubicBezTo>
                <a:cubicBezTo>
                  <a:pt x="1178068" y="991232"/>
                  <a:pt x="1180170" y="1002609"/>
                  <a:pt x="1185243" y="1012755"/>
                </a:cubicBezTo>
                <a:cubicBezTo>
                  <a:pt x="1226972" y="1096209"/>
                  <a:pt x="1190477" y="996172"/>
                  <a:pt x="1217531" y="1077327"/>
                </a:cubicBezTo>
                <a:cubicBezTo>
                  <a:pt x="1256775" y="959596"/>
                  <a:pt x="1194189" y="1137912"/>
                  <a:pt x="1249818" y="1012755"/>
                </a:cubicBezTo>
                <a:cubicBezTo>
                  <a:pt x="1259033" y="992023"/>
                  <a:pt x="1264168" y="969708"/>
                  <a:pt x="1271343" y="948184"/>
                </a:cubicBezTo>
                <a:lnTo>
                  <a:pt x="1282105" y="915899"/>
                </a:lnTo>
                <a:lnTo>
                  <a:pt x="1271343" y="948184"/>
                </a:lnTo>
                <a:lnTo>
                  <a:pt x="1260580" y="980470"/>
                </a:lnTo>
                <a:cubicBezTo>
                  <a:pt x="1256993" y="991232"/>
                  <a:pt x="1256111" y="1003316"/>
                  <a:pt x="1249818" y="1012755"/>
                </a:cubicBezTo>
                <a:lnTo>
                  <a:pt x="1228293" y="1045041"/>
                </a:lnTo>
                <a:cubicBezTo>
                  <a:pt x="1224706" y="1055803"/>
                  <a:pt x="1225553" y="1069306"/>
                  <a:pt x="1217531" y="1077327"/>
                </a:cubicBezTo>
                <a:cubicBezTo>
                  <a:pt x="1209509" y="1085349"/>
                  <a:pt x="1196588" y="1088089"/>
                  <a:pt x="1185243" y="1088089"/>
                </a:cubicBezTo>
                <a:cubicBezTo>
                  <a:pt x="1152174" y="1088089"/>
                  <a:pt x="1127717" y="1068048"/>
                  <a:pt x="1099144" y="1055803"/>
                </a:cubicBezTo>
                <a:cubicBezTo>
                  <a:pt x="1088717" y="1051334"/>
                  <a:pt x="1077619" y="1048628"/>
                  <a:pt x="1066857" y="1045041"/>
                </a:cubicBezTo>
                <a:lnTo>
                  <a:pt x="1023808" y="1055803"/>
                </a:ln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0541" name="TextBox 27"/>
          <p:cNvSpPr txBox="1">
            <a:spLocks noChangeArrowheads="1"/>
          </p:cNvSpPr>
          <p:nvPr/>
        </p:nvSpPr>
        <p:spPr bwMode="auto">
          <a:xfrm>
            <a:off x="6905625" y="1044575"/>
            <a:ext cx="1663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push(6);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51554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1555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51556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1557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1558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1559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51569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1570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1560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51561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51562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151563" name="Freeform 25"/>
          <p:cNvSpPr>
            <a:spLocks/>
          </p:cNvSpPr>
          <p:nvPr/>
        </p:nvSpPr>
        <p:spPr bwMode="auto">
          <a:xfrm>
            <a:off x="1387475" y="2765425"/>
            <a:ext cx="1281113" cy="1087438"/>
          </a:xfrm>
          <a:custGeom>
            <a:avLst/>
            <a:gdLst>
              <a:gd name="T0" fmla="*/ 87343 w 1282105"/>
              <a:gd name="T1" fmla="*/ 44135 h 1088089"/>
              <a:gd name="T2" fmla="*/ 33615 w 1282105"/>
              <a:gd name="T3" fmla="*/ 33386 h 1088089"/>
              <a:gd name="T4" fmla="*/ 65852 w 1282105"/>
              <a:gd name="T5" fmla="*/ 54883 h 1088089"/>
              <a:gd name="T6" fmla="*/ 98090 w 1282105"/>
              <a:gd name="T7" fmla="*/ 44135 h 1088089"/>
              <a:gd name="T8" fmla="*/ 108836 w 1282105"/>
              <a:gd name="T9" fmla="*/ 11888 h 1088089"/>
              <a:gd name="T10" fmla="*/ 44362 w 1282105"/>
              <a:gd name="T11" fmla="*/ 11888 h 1088089"/>
              <a:gd name="T12" fmla="*/ 44362 w 1282105"/>
              <a:gd name="T13" fmla="*/ 76381 h 1088089"/>
              <a:gd name="T14" fmla="*/ 76599 w 1282105"/>
              <a:gd name="T15" fmla="*/ 65633 h 1088089"/>
              <a:gd name="T16" fmla="*/ 98090 w 1282105"/>
              <a:gd name="T17" fmla="*/ 33386 h 1088089"/>
              <a:gd name="T18" fmla="*/ 33615 w 1282105"/>
              <a:gd name="T19" fmla="*/ 33386 h 1088089"/>
              <a:gd name="T20" fmla="*/ 1378 w 1282105"/>
              <a:gd name="T21" fmla="*/ 65633 h 1088089"/>
              <a:gd name="T22" fmla="*/ 12124 w 1282105"/>
              <a:gd name="T23" fmla="*/ 97879 h 1088089"/>
              <a:gd name="T24" fmla="*/ 87343 w 1282105"/>
              <a:gd name="T25" fmla="*/ 87131 h 1088089"/>
              <a:gd name="T26" fmla="*/ 108836 w 1282105"/>
              <a:gd name="T27" fmla="*/ 54883 h 1088089"/>
              <a:gd name="T28" fmla="*/ 173310 w 1282105"/>
              <a:gd name="T29" fmla="*/ 33386 h 1088089"/>
              <a:gd name="T30" fmla="*/ 517174 w 1282105"/>
              <a:gd name="T31" fmla="*/ 65633 h 1088089"/>
              <a:gd name="T32" fmla="*/ 581648 w 1282105"/>
              <a:gd name="T33" fmla="*/ 87131 h 1088089"/>
              <a:gd name="T34" fmla="*/ 613886 w 1282105"/>
              <a:gd name="T35" fmla="*/ 97879 h 1088089"/>
              <a:gd name="T36" fmla="*/ 635377 w 1282105"/>
              <a:gd name="T37" fmla="*/ 130126 h 1088089"/>
              <a:gd name="T38" fmla="*/ 667614 w 1282105"/>
              <a:gd name="T39" fmla="*/ 151624 h 1088089"/>
              <a:gd name="T40" fmla="*/ 710597 w 1282105"/>
              <a:gd name="T41" fmla="*/ 216119 h 1088089"/>
              <a:gd name="T42" fmla="*/ 732089 w 1282105"/>
              <a:gd name="T43" fmla="*/ 248365 h 1088089"/>
              <a:gd name="T44" fmla="*/ 753580 w 1282105"/>
              <a:gd name="T45" fmla="*/ 280612 h 1088089"/>
              <a:gd name="T46" fmla="*/ 807309 w 1282105"/>
              <a:gd name="T47" fmla="*/ 377353 h 1088089"/>
              <a:gd name="T48" fmla="*/ 828800 w 1282105"/>
              <a:gd name="T49" fmla="*/ 409601 h 1088089"/>
              <a:gd name="T50" fmla="*/ 861038 w 1282105"/>
              <a:gd name="T51" fmla="*/ 474094 h 1088089"/>
              <a:gd name="T52" fmla="*/ 904020 w 1282105"/>
              <a:gd name="T53" fmla="*/ 603082 h 1088089"/>
              <a:gd name="T54" fmla="*/ 914767 w 1282105"/>
              <a:gd name="T55" fmla="*/ 635329 h 1088089"/>
              <a:gd name="T56" fmla="*/ 925512 w 1282105"/>
              <a:gd name="T57" fmla="*/ 667576 h 1088089"/>
              <a:gd name="T58" fmla="*/ 989986 w 1282105"/>
              <a:gd name="T59" fmla="*/ 764317 h 1088089"/>
              <a:gd name="T60" fmla="*/ 1011478 w 1282105"/>
              <a:gd name="T61" fmla="*/ 796564 h 1088089"/>
              <a:gd name="T62" fmla="*/ 1065207 w 1282105"/>
              <a:gd name="T63" fmla="*/ 861058 h 1088089"/>
              <a:gd name="T64" fmla="*/ 1097444 w 1282105"/>
              <a:gd name="T65" fmla="*/ 893305 h 1088089"/>
              <a:gd name="T66" fmla="*/ 1172664 w 1282105"/>
              <a:gd name="T67" fmla="*/ 979297 h 1088089"/>
              <a:gd name="T68" fmla="*/ 1183410 w 1282105"/>
              <a:gd name="T69" fmla="*/ 1011543 h 1088089"/>
              <a:gd name="T70" fmla="*/ 1215648 w 1282105"/>
              <a:gd name="T71" fmla="*/ 1076038 h 1088089"/>
              <a:gd name="T72" fmla="*/ 1247885 w 1282105"/>
              <a:gd name="T73" fmla="*/ 1011543 h 1088089"/>
              <a:gd name="T74" fmla="*/ 1269376 w 1282105"/>
              <a:gd name="T75" fmla="*/ 947050 h 1088089"/>
              <a:gd name="T76" fmla="*/ 1280122 w 1282105"/>
              <a:gd name="T77" fmla="*/ 914803 h 1088089"/>
              <a:gd name="T78" fmla="*/ 1269376 w 1282105"/>
              <a:gd name="T79" fmla="*/ 947050 h 1088089"/>
              <a:gd name="T80" fmla="*/ 1258630 w 1282105"/>
              <a:gd name="T81" fmla="*/ 979297 h 1088089"/>
              <a:gd name="T82" fmla="*/ 1247885 w 1282105"/>
              <a:gd name="T83" fmla="*/ 1011543 h 1088089"/>
              <a:gd name="T84" fmla="*/ 1226393 w 1282105"/>
              <a:gd name="T85" fmla="*/ 1043791 h 1088089"/>
              <a:gd name="T86" fmla="*/ 1215648 w 1282105"/>
              <a:gd name="T87" fmla="*/ 1076038 h 1088089"/>
              <a:gd name="T88" fmla="*/ 1183410 w 1282105"/>
              <a:gd name="T89" fmla="*/ 1086787 h 1088089"/>
              <a:gd name="T90" fmla="*/ 1097444 w 1282105"/>
              <a:gd name="T91" fmla="*/ 1054540 h 1088089"/>
              <a:gd name="T92" fmla="*/ 1065207 w 1282105"/>
              <a:gd name="T93" fmla="*/ 1043791 h 1088089"/>
              <a:gd name="T94" fmla="*/ 1022224 w 1282105"/>
              <a:gd name="T95" fmla="*/ 1054540 h 1088089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1282105" h="1088089">
                <a:moveTo>
                  <a:pt x="87479" y="44187"/>
                </a:moveTo>
                <a:cubicBezTo>
                  <a:pt x="69542" y="40600"/>
                  <a:pt x="50028" y="25246"/>
                  <a:pt x="33667" y="33426"/>
                </a:cubicBezTo>
                <a:cubicBezTo>
                  <a:pt x="22098" y="39210"/>
                  <a:pt x="53196" y="52823"/>
                  <a:pt x="65954" y="54949"/>
                </a:cubicBezTo>
                <a:cubicBezTo>
                  <a:pt x="77144" y="56814"/>
                  <a:pt x="87479" y="47774"/>
                  <a:pt x="98242" y="44187"/>
                </a:cubicBezTo>
                <a:cubicBezTo>
                  <a:pt x="101829" y="33425"/>
                  <a:pt x="114077" y="22048"/>
                  <a:pt x="109004" y="11902"/>
                </a:cubicBezTo>
                <a:cubicBezTo>
                  <a:pt x="96704" y="-12697"/>
                  <a:pt x="56730" y="7802"/>
                  <a:pt x="44430" y="11902"/>
                </a:cubicBezTo>
                <a:cubicBezTo>
                  <a:pt x="40329" y="24202"/>
                  <a:pt x="19829" y="64173"/>
                  <a:pt x="44430" y="76473"/>
                </a:cubicBezTo>
                <a:cubicBezTo>
                  <a:pt x="54577" y="81546"/>
                  <a:pt x="65955" y="69298"/>
                  <a:pt x="76717" y="65711"/>
                </a:cubicBezTo>
                <a:cubicBezTo>
                  <a:pt x="83892" y="54949"/>
                  <a:pt x="101379" y="45974"/>
                  <a:pt x="98242" y="33426"/>
                </a:cubicBezTo>
                <a:cubicBezTo>
                  <a:pt x="91618" y="6935"/>
                  <a:pt x="40291" y="31218"/>
                  <a:pt x="33667" y="33426"/>
                </a:cubicBezTo>
                <a:cubicBezTo>
                  <a:pt x="22905" y="44188"/>
                  <a:pt x="6193" y="51272"/>
                  <a:pt x="1380" y="65711"/>
                </a:cubicBezTo>
                <a:cubicBezTo>
                  <a:pt x="-2208" y="76473"/>
                  <a:pt x="1137" y="95246"/>
                  <a:pt x="12142" y="97997"/>
                </a:cubicBezTo>
                <a:cubicBezTo>
                  <a:pt x="36752" y="104149"/>
                  <a:pt x="62367" y="90822"/>
                  <a:pt x="87479" y="87235"/>
                </a:cubicBezTo>
                <a:cubicBezTo>
                  <a:pt x="94654" y="76473"/>
                  <a:pt x="98035" y="61804"/>
                  <a:pt x="109004" y="54949"/>
                </a:cubicBezTo>
                <a:cubicBezTo>
                  <a:pt x="128244" y="42924"/>
                  <a:pt x="173578" y="33426"/>
                  <a:pt x="173578" y="33426"/>
                </a:cubicBezTo>
                <a:cubicBezTo>
                  <a:pt x="261768" y="37434"/>
                  <a:pt x="418607" y="32589"/>
                  <a:pt x="517975" y="65711"/>
                </a:cubicBezTo>
                <a:lnTo>
                  <a:pt x="582549" y="87235"/>
                </a:lnTo>
                <a:lnTo>
                  <a:pt x="614837" y="97997"/>
                </a:lnTo>
                <a:cubicBezTo>
                  <a:pt x="622012" y="108759"/>
                  <a:pt x="627215" y="121136"/>
                  <a:pt x="636361" y="130282"/>
                </a:cubicBezTo>
                <a:cubicBezTo>
                  <a:pt x="645507" y="139428"/>
                  <a:pt x="660130" y="142072"/>
                  <a:pt x="668648" y="151806"/>
                </a:cubicBezTo>
                <a:cubicBezTo>
                  <a:pt x="685683" y="171274"/>
                  <a:pt x="697348" y="194853"/>
                  <a:pt x="711698" y="216377"/>
                </a:cubicBezTo>
                <a:lnTo>
                  <a:pt x="733223" y="248663"/>
                </a:lnTo>
                <a:lnTo>
                  <a:pt x="754748" y="280948"/>
                </a:lnTo>
                <a:cubicBezTo>
                  <a:pt x="773691" y="337777"/>
                  <a:pt x="759216" y="303792"/>
                  <a:pt x="808560" y="377805"/>
                </a:cubicBezTo>
                <a:cubicBezTo>
                  <a:pt x="815735" y="388567"/>
                  <a:pt x="825993" y="397821"/>
                  <a:pt x="830084" y="410091"/>
                </a:cubicBezTo>
                <a:cubicBezTo>
                  <a:pt x="844938" y="454647"/>
                  <a:pt x="834554" y="432937"/>
                  <a:pt x="862372" y="474662"/>
                </a:cubicBezTo>
                <a:lnTo>
                  <a:pt x="905421" y="603804"/>
                </a:lnTo>
                <a:lnTo>
                  <a:pt x="916184" y="636090"/>
                </a:lnTo>
                <a:cubicBezTo>
                  <a:pt x="919771" y="646852"/>
                  <a:pt x="920653" y="658937"/>
                  <a:pt x="926946" y="668376"/>
                </a:cubicBezTo>
                <a:lnTo>
                  <a:pt x="991520" y="765233"/>
                </a:lnTo>
                <a:cubicBezTo>
                  <a:pt x="998695" y="775995"/>
                  <a:pt x="1003899" y="788372"/>
                  <a:pt x="1013045" y="797518"/>
                </a:cubicBezTo>
                <a:cubicBezTo>
                  <a:pt x="1107373" y="891843"/>
                  <a:pt x="991938" y="772191"/>
                  <a:pt x="1066857" y="862089"/>
                </a:cubicBezTo>
                <a:cubicBezTo>
                  <a:pt x="1076601" y="873781"/>
                  <a:pt x="1089800" y="882361"/>
                  <a:pt x="1099144" y="894375"/>
                </a:cubicBezTo>
                <a:cubicBezTo>
                  <a:pt x="1166754" y="981297"/>
                  <a:pt x="1111977" y="938802"/>
                  <a:pt x="1174481" y="980470"/>
                </a:cubicBezTo>
                <a:cubicBezTo>
                  <a:pt x="1178068" y="991232"/>
                  <a:pt x="1180170" y="1002609"/>
                  <a:pt x="1185243" y="1012755"/>
                </a:cubicBezTo>
                <a:cubicBezTo>
                  <a:pt x="1226972" y="1096209"/>
                  <a:pt x="1190477" y="996172"/>
                  <a:pt x="1217531" y="1077327"/>
                </a:cubicBezTo>
                <a:cubicBezTo>
                  <a:pt x="1256775" y="959596"/>
                  <a:pt x="1194189" y="1137912"/>
                  <a:pt x="1249818" y="1012755"/>
                </a:cubicBezTo>
                <a:cubicBezTo>
                  <a:pt x="1259033" y="992023"/>
                  <a:pt x="1264168" y="969708"/>
                  <a:pt x="1271343" y="948184"/>
                </a:cubicBezTo>
                <a:lnTo>
                  <a:pt x="1282105" y="915899"/>
                </a:lnTo>
                <a:lnTo>
                  <a:pt x="1271343" y="948184"/>
                </a:lnTo>
                <a:lnTo>
                  <a:pt x="1260580" y="980470"/>
                </a:lnTo>
                <a:cubicBezTo>
                  <a:pt x="1256993" y="991232"/>
                  <a:pt x="1256111" y="1003316"/>
                  <a:pt x="1249818" y="1012755"/>
                </a:cubicBezTo>
                <a:lnTo>
                  <a:pt x="1228293" y="1045041"/>
                </a:lnTo>
                <a:cubicBezTo>
                  <a:pt x="1224706" y="1055803"/>
                  <a:pt x="1225553" y="1069306"/>
                  <a:pt x="1217531" y="1077327"/>
                </a:cubicBezTo>
                <a:cubicBezTo>
                  <a:pt x="1209509" y="1085349"/>
                  <a:pt x="1196588" y="1088089"/>
                  <a:pt x="1185243" y="1088089"/>
                </a:cubicBezTo>
                <a:cubicBezTo>
                  <a:pt x="1152174" y="1088089"/>
                  <a:pt x="1127717" y="1068048"/>
                  <a:pt x="1099144" y="1055803"/>
                </a:cubicBezTo>
                <a:cubicBezTo>
                  <a:pt x="1088717" y="1051334"/>
                  <a:pt x="1077619" y="1048628"/>
                  <a:pt x="1066857" y="1045041"/>
                </a:cubicBezTo>
                <a:lnTo>
                  <a:pt x="1023808" y="1055803"/>
                </a:ln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1565" name="TextBox 27"/>
          <p:cNvSpPr txBox="1">
            <a:spLocks noChangeArrowheads="1"/>
          </p:cNvSpPr>
          <p:nvPr/>
        </p:nvSpPr>
        <p:spPr bwMode="auto">
          <a:xfrm>
            <a:off x="6905625" y="1044575"/>
            <a:ext cx="1663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push(6);</a:t>
            </a:r>
          </a:p>
        </p:txBody>
      </p:sp>
      <p:sp>
        <p:nvSpPr>
          <p:cNvPr id="151566" name="Freeform 17"/>
          <p:cNvSpPr>
            <a:spLocks/>
          </p:cNvSpPr>
          <p:nvPr/>
        </p:nvSpPr>
        <p:spPr bwMode="auto">
          <a:xfrm>
            <a:off x="803275" y="4381500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1567" name="TextBox 28"/>
          <p:cNvSpPr txBox="1">
            <a:spLocks noChangeArrowheads="1"/>
          </p:cNvSpPr>
          <p:nvPr/>
        </p:nvSpPr>
        <p:spPr bwMode="auto">
          <a:xfrm>
            <a:off x="985838" y="444976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51568" name="Freeform 29"/>
          <p:cNvSpPr>
            <a:spLocks/>
          </p:cNvSpPr>
          <p:nvPr/>
        </p:nvSpPr>
        <p:spPr bwMode="auto">
          <a:xfrm rot="-5400000">
            <a:off x="1144588" y="4705350"/>
            <a:ext cx="82550" cy="568325"/>
          </a:xfrm>
          <a:custGeom>
            <a:avLst/>
            <a:gdLst>
              <a:gd name="T0" fmla="*/ 6404 w 99392"/>
              <a:gd name="T1" fmla="*/ 0 h 585305"/>
              <a:gd name="T2" fmla="*/ 0 w 99392"/>
              <a:gd name="T3" fmla="*/ 50542 h 585305"/>
              <a:gd name="T4" fmla="*/ 6404 w 99392"/>
              <a:gd name="T5" fmla="*/ 80867 h 585305"/>
              <a:gd name="T6" fmla="*/ 25613 w 99392"/>
              <a:gd name="T7" fmla="*/ 202166 h 585305"/>
              <a:gd name="T8" fmla="*/ 32017 w 99392"/>
              <a:gd name="T9" fmla="*/ 242599 h 585305"/>
              <a:gd name="T10" fmla="*/ 44824 w 99392"/>
              <a:gd name="T11" fmla="*/ 384116 h 585305"/>
              <a:gd name="T12" fmla="*/ 51227 w 99392"/>
              <a:gd name="T13" fmla="*/ 434657 h 585305"/>
              <a:gd name="T14" fmla="*/ 57630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52578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2579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52580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2581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2582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2583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52594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2595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2584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52585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52586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152587" name="Freeform 25"/>
          <p:cNvSpPr>
            <a:spLocks/>
          </p:cNvSpPr>
          <p:nvPr/>
        </p:nvSpPr>
        <p:spPr bwMode="auto">
          <a:xfrm>
            <a:off x="1387475" y="2765425"/>
            <a:ext cx="1281113" cy="1087438"/>
          </a:xfrm>
          <a:custGeom>
            <a:avLst/>
            <a:gdLst>
              <a:gd name="T0" fmla="*/ 87343 w 1282105"/>
              <a:gd name="T1" fmla="*/ 44135 h 1088089"/>
              <a:gd name="T2" fmla="*/ 33615 w 1282105"/>
              <a:gd name="T3" fmla="*/ 33386 h 1088089"/>
              <a:gd name="T4" fmla="*/ 65852 w 1282105"/>
              <a:gd name="T5" fmla="*/ 54883 h 1088089"/>
              <a:gd name="T6" fmla="*/ 98090 w 1282105"/>
              <a:gd name="T7" fmla="*/ 44135 h 1088089"/>
              <a:gd name="T8" fmla="*/ 108836 w 1282105"/>
              <a:gd name="T9" fmla="*/ 11888 h 1088089"/>
              <a:gd name="T10" fmla="*/ 44362 w 1282105"/>
              <a:gd name="T11" fmla="*/ 11888 h 1088089"/>
              <a:gd name="T12" fmla="*/ 44362 w 1282105"/>
              <a:gd name="T13" fmla="*/ 76381 h 1088089"/>
              <a:gd name="T14" fmla="*/ 76599 w 1282105"/>
              <a:gd name="T15" fmla="*/ 65633 h 1088089"/>
              <a:gd name="T16" fmla="*/ 98090 w 1282105"/>
              <a:gd name="T17" fmla="*/ 33386 h 1088089"/>
              <a:gd name="T18" fmla="*/ 33615 w 1282105"/>
              <a:gd name="T19" fmla="*/ 33386 h 1088089"/>
              <a:gd name="T20" fmla="*/ 1378 w 1282105"/>
              <a:gd name="T21" fmla="*/ 65633 h 1088089"/>
              <a:gd name="T22" fmla="*/ 12124 w 1282105"/>
              <a:gd name="T23" fmla="*/ 97879 h 1088089"/>
              <a:gd name="T24" fmla="*/ 87343 w 1282105"/>
              <a:gd name="T25" fmla="*/ 87131 h 1088089"/>
              <a:gd name="T26" fmla="*/ 108836 w 1282105"/>
              <a:gd name="T27" fmla="*/ 54883 h 1088089"/>
              <a:gd name="T28" fmla="*/ 173310 w 1282105"/>
              <a:gd name="T29" fmla="*/ 33386 h 1088089"/>
              <a:gd name="T30" fmla="*/ 517174 w 1282105"/>
              <a:gd name="T31" fmla="*/ 65633 h 1088089"/>
              <a:gd name="T32" fmla="*/ 581648 w 1282105"/>
              <a:gd name="T33" fmla="*/ 87131 h 1088089"/>
              <a:gd name="T34" fmla="*/ 613886 w 1282105"/>
              <a:gd name="T35" fmla="*/ 97879 h 1088089"/>
              <a:gd name="T36" fmla="*/ 635377 w 1282105"/>
              <a:gd name="T37" fmla="*/ 130126 h 1088089"/>
              <a:gd name="T38" fmla="*/ 667614 w 1282105"/>
              <a:gd name="T39" fmla="*/ 151624 h 1088089"/>
              <a:gd name="T40" fmla="*/ 710597 w 1282105"/>
              <a:gd name="T41" fmla="*/ 216119 h 1088089"/>
              <a:gd name="T42" fmla="*/ 732089 w 1282105"/>
              <a:gd name="T43" fmla="*/ 248365 h 1088089"/>
              <a:gd name="T44" fmla="*/ 753580 w 1282105"/>
              <a:gd name="T45" fmla="*/ 280612 h 1088089"/>
              <a:gd name="T46" fmla="*/ 807309 w 1282105"/>
              <a:gd name="T47" fmla="*/ 377353 h 1088089"/>
              <a:gd name="T48" fmla="*/ 828800 w 1282105"/>
              <a:gd name="T49" fmla="*/ 409601 h 1088089"/>
              <a:gd name="T50" fmla="*/ 861038 w 1282105"/>
              <a:gd name="T51" fmla="*/ 474094 h 1088089"/>
              <a:gd name="T52" fmla="*/ 904020 w 1282105"/>
              <a:gd name="T53" fmla="*/ 603082 h 1088089"/>
              <a:gd name="T54" fmla="*/ 914767 w 1282105"/>
              <a:gd name="T55" fmla="*/ 635329 h 1088089"/>
              <a:gd name="T56" fmla="*/ 925512 w 1282105"/>
              <a:gd name="T57" fmla="*/ 667576 h 1088089"/>
              <a:gd name="T58" fmla="*/ 989986 w 1282105"/>
              <a:gd name="T59" fmla="*/ 764317 h 1088089"/>
              <a:gd name="T60" fmla="*/ 1011478 w 1282105"/>
              <a:gd name="T61" fmla="*/ 796564 h 1088089"/>
              <a:gd name="T62" fmla="*/ 1065207 w 1282105"/>
              <a:gd name="T63" fmla="*/ 861058 h 1088089"/>
              <a:gd name="T64" fmla="*/ 1097444 w 1282105"/>
              <a:gd name="T65" fmla="*/ 893305 h 1088089"/>
              <a:gd name="T66" fmla="*/ 1172664 w 1282105"/>
              <a:gd name="T67" fmla="*/ 979297 h 1088089"/>
              <a:gd name="T68" fmla="*/ 1183410 w 1282105"/>
              <a:gd name="T69" fmla="*/ 1011543 h 1088089"/>
              <a:gd name="T70" fmla="*/ 1215648 w 1282105"/>
              <a:gd name="T71" fmla="*/ 1076038 h 1088089"/>
              <a:gd name="T72" fmla="*/ 1247885 w 1282105"/>
              <a:gd name="T73" fmla="*/ 1011543 h 1088089"/>
              <a:gd name="T74" fmla="*/ 1269376 w 1282105"/>
              <a:gd name="T75" fmla="*/ 947050 h 1088089"/>
              <a:gd name="T76" fmla="*/ 1280122 w 1282105"/>
              <a:gd name="T77" fmla="*/ 914803 h 1088089"/>
              <a:gd name="T78" fmla="*/ 1269376 w 1282105"/>
              <a:gd name="T79" fmla="*/ 947050 h 1088089"/>
              <a:gd name="T80" fmla="*/ 1258630 w 1282105"/>
              <a:gd name="T81" fmla="*/ 979297 h 1088089"/>
              <a:gd name="T82" fmla="*/ 1247885 w 1282105"/>
              <a:gd name="T83" fmla="*/ 1011543 h 1088089"/>
              <a:gd name="T84" fmla="*/ 1226393 w 1282105"/>
              <a:gd name="T85" fmla="*/ 1043791 h 1088089"/>
              <a:gd name="T86" fmla="*/ 1215648 w 1282105"/>
              <a:gd name="T87" fmla="*/ 1076038 h 1088089"/>
              <a:gd name="T88" fmla="*/ 1183410 w 1282105"/>
              <a:gd name="T89" fmla="*/ 1086787 h 1088089"/>
              <a:gd name="T90" fmla="*/ 1097444 w 1282105"/>
              <a:gd name="T91" fmla="*/ 1054540 h 1088089"/>
              <a:gd name="T92" fmla="*/ 1065207 w 1282105"/>
              <a:gd name="T93" fmla="*/ 1043791 h 1088089"/>
              <a:gd name="T94" fmla="*/ 1022224 w 1282105"/>
              <a:gd name="T95" fmla="*/ 1054540 h 1088089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1282105" h="1088089">
                <a:moveTo>
                  <a:pt x="87479" y="44187"/>
                </a:moveTo>
                <a:cubicBezTo>
                  <a:pt x="69542" y="40600"/>
                  <a:pt x="50028" y="25246"/>
                  <a:pt x="33667" y="33426"/>
                </a:cubicBezTo>
                <a:cubicBezTo>
                  <a:pt x="22098" y="39210"/>
                  <a:pt x="53196" y="52823"/>
                  <a:pt x="65954" y="54949"/>
                </a:cubicBezTo>
                <a:cubicBezTo>
                  <a:pt x="77144" y="56814"/>
                  <a:pt x="87479" y="47774"/>
                  <a:pt x="98242" y="44187"/>
                </a:cubicBezTo>
                <a:cubicBezTo>
                  <a:pt x="101829" y="33425"/>
                  <a:pt x="114077" y="22048"/>
                  <a:pt x="109004" y="11902"/>
                </a:cubicBezTo>
                <a:cubicBezTo>
                  <a:pt x="96704" y="-12697"/>
                  <a:pt x="56730" y="7802"/>
                  <a:pt x="44430" y="11902"/>
                </a:cubicBezTo>
                <a:cubicBezTo>
                  <a:pt x="40329" y="24202"/>
                  <a:pt x="19829" y="64173"/>
                  <a:pt x="44430" y="76473"/>
                </a:cubicBezTo>
                <a:cubicBezTo>
                  <a:pt x="54577" y="81546"/>
                  <a:pt x="65955" y="69298"/>
                  <a:pt x="76717" y="65711"/>
                </a:cubicBezTo>
                <a:cubicBezTo>
                  <a:pt x="83892" y="54949"/>
                  <a:pt x="101379" y="45974"/>
                  <a:pt x="98242" y="33426"/>
                </a:cubicBezTo>
                <a:cubicBezTo>
                  <a:pt x="91618" y="6935"/>
                  <a:pt x="40291" y="31218"/>
                  <a:pt x="33667" y="33426"/>
                </a:cubicBezTo>
                <a:cubicBezTo>
                  <a:pt x="22905" y="44188"/>
                  <a:pt x="6193" y="51272"/>
                  <a:pt x="1380" y="65711"/>
                </a:cubicBezTo>
                <a:cubicBezTo>
                  <a:pt x="-2208" y="76473"/>
                  <a:pt x="1137" y="95246"/>
                  <a:pt x="12142" y="97997"/>
                </a:cubicBezTo>
                <a:cubicBezTo>
                  <a:pt x="36752" y="104149"/>
                  <a:pt x="62367" y="90822"/>
                  <a:pt x="87479" y="87235"/>
                </a:cubicBezTo>
                <a:cubicBezTo>
                  <a:pt x="94654" y="76473"/>
                  <a:pt x="98035" y="61804"/>
                  <a:pt x="109004" y="54949"/>
                </a:cubicBezTo>
                <a:cubicBezTo>
                  <a:pt x="128244" y="42924"/>
                  <a:pt x="173578" y="33426"/>
                  <a:pt x="173578" y="33426"/>
                </a:cubicBezTo>
                <a:cubicBezTo>
                  <a:pt x="261768" y="37434"/>
                  <a:pt x="418607" y="32589"/>
                  <a:pt x="517975" y="65711"/>
                </a:cubicBezTo>
                <a:lnTo>
                  <a:pt x="582549" y="87235"/>
                </a:lnTo>
                <a:lnTo>
                  <a:pt x="614837" y="97997"/>
                </a:lnTo>
                <a:cubicBezTo>
                  <a:pt x="622012" y="108759"/>
                  <a:pt x="627215" y="121136"/>
                  <a:pt x="636361" y="130282"/>
                </a:cubicBezTo>
                <a:cubicBezTo>
                  <a:pt x="645507" y="139428"/>
                  <a:pt x="660130" y="142072"/>
                  <a:pt x="668648" y="151806"/>
                </a:cubicBezTo>
                <a:cubicBezTo>
                  <a:pt x="685683" y="171274"/>
                  <a:pt x="697348" y="194853"/>
                  <a:pt x="711698" y="216377"/>
                </a:cubicBezTo>
                <a:lnTo>
                  <a:pt x="733223" y="248663"/>
                </a:lnTo>
                <a:lnTo>
                  <a:pt x="754748" y="280948"/>
                </a:lnTo>
                <a:cubicBezTo>
                  <a:pt x="773691" y="337777"/>
                  <a:pt x="759216" y="303792"/>
                  <a:pt x="808560" y="377805"/>
                </a:cubicBezTo>
                <a:cubicBezTo>
                  <a:pt x="815735" y="388567"/>
                  <a:pt x="825993" y="397821"/>
                  <a:pt x="830084" y="410091"/>
                </a:cubicBezTo>
                <a:cubicBezTo>
                  <a:pt x="844938" y="454647"/>
                  <a:pt x="834554" y="432937"/>
                  <a:pt x="862372" y="474662"/>
                </a:cubicBezTo>
                <a:lnTo>
                  <a:pt x="905421" y="603804"/>
                </a:lnTo>
                <a:lnTo>
                  <a:pt x="916184" y="636090"/>
                </a:lnTo>
                <a:cubicBezTo>
                  <a:pt x="919771" y="646852"/>
                  <a:pt x="920653" y="658937"/>
                  <a:pt x="926946" y="668376"/>
                </a:cubicBezTo>
                <a:lnTo>
                  <a:pt x="991520" y="765233"/>
                </a:lnTo>
                <a:cubicBezTo>
                  <a:pt x="998695" y="775995"/>
                  <a:pt x="1003899" y="788372"/>
                  <a:pt x="1013045" y="797518"/>
                </a:cubicBezTo>
                <a:cubicBezTo>
                  <a:pt x="1107373" y="891843"/>
                  <a:pt x="991938" y="772191"/>
                  <a:pt x="1066857" y="862089"/>
                </a:cubicBezTo>
                <a:cubicBezTo>
                  <a:pt x="1076601" y="873781"/>
                  <a:pt x="1089800" y="882361"/>
                  <a:pt x="1099144" y="894375"/>
                </a:cubicBezTo>
                <a:cubicBezTo>
                  <a:pt x="1166754" y="981297"/>
                  <a:pt x="1111977" y="938802"/>
                  <a:pt x="1174481" y="980470"/>
                </a:cubicBezTo>
                <a:cubicBezTo>
                  <a:pt x="1178068" y="991232"/>
                  <a:pt x="1180170" y="1002609"/>
                  <a:pt x="1185243" y="1012755"/>
                </a:cubicBezTo>
                <a:cubicBezTo>
                  <a:pt x="1226972" y="1096209"/>
                  <a:pt x="1190477" y="996172"/>
                  <a:pt x="1217531" y="1077327"/>
                </a:cubicBezTo>
                <a:cubicBezTo>
                  <a:pt x="1256775" y="959596"/>
                  <a:pt x="1194189" y="1137912"/>
                  <a:pt x="1249818" y="1012755"/>
                </a:cubicBezTo>
                <a:cubicBezTo>
                  <a:pt x="1259033" y="992023"/>
                  <a:pt x="1264168" y="969708"/>
                  <a:pt x="1271343" y="948184"/>
                </a:cubicBezTo>
                <a:lnTo>
                  <a:pt x="1282105" y="915899"/>
                </a:lnTo>
                <a:lnTo>
                  <a:pt x="1271343" y="948184"/>
                </a:lnTo>
                <a:lnTo>
                  <a:pt x="1260580" y="980470"/>
                </a:lnTo>
                <a:cubicBezTo>
                  <a:pt x="1256993" y="991232"/>
                  <a:pt x="1256111" y="1003316"/>
                  <a:pt x="1249818" y="1012755"/>
                </a:cubicBezTo>
                <a:lnTo>
                  <a:pt x="1228293" y="1045041"/>
                </a:lnTo>
                <a:cubicBezTo>
                  <a:pt x="1224706" y="1055803"/>
                  <a:pt x="1225553" y="1069306"/>
                  <a:pt x="1217531" y="1077327"/>
                </a:cubicBezTo>
                <a:cubicBezTo>
                  <a:pt x="1209509" y="1085349"/>
                  <a:pt x="1196588" y="1088089"/>
                  <a:pt x="1185243" y="1088089"/>
                </a:cubicBezTo>
                <a:cubicBezTo>
                  <a:pt x="1152174" y="1088089"/>
                  <a:pt x="1127717" y="1068048"/>
                  <a:pt x="1099144" y="1055803"/>
                </a:cubicBezTo>
                <a:cubicBezTo>
                  <a:pt x="1088717" y="1051334"/>
                  <a:pt x="1077619" y="1048628"/>
                  <a:pt x="1066857" y="1045041"/>
                </a:cubicBezTo>
                <a:lnTo>
                  <a:pt x="1023808" y="1055803"/>
                </a:ln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2589" name="TextBox 27"/>
          <p:cNvSpPr txBox="1">
            <a:spLocks noChangeArrowheads="1"/>
          </p:cNvSpPr>
          <p:nvPr/>
        </p:nvSpPr>
        <p:spPr bwMode="auto">
          <a:xfrm>
            <a:off x="6905625" y="1044575"/>
            <a:ext cx="1663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push(6);</a:t>
            </a:r>
          </a:p>
        </p:txBody>
      </p:sp>
      <p:sp>
        <p:nvSpPr>
          <p:cNvPr id="152590" name="Freeform 17"/>
          <p:cNvSpPr>
            <a:spLocks/>
          </p:cNvSpPr>
          <p:nvPr/>
        </p:nvSpPr>
        <p:spPr bwMode="auto">
          <a:xfrm>
            <a:off x="803275" y="4381500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2591" name="TextBox 28"/>
          <p:cNvSpPr txBox="1">
            <a:spLocks noChangeArrowheads="1"/>
          </p:cNvSpPr>
          <p:nvPr/>
        </p:nvSpPr>
        <p:spPr bwMode="auto">
          <a:xfrm>
            <a:off x="985838" y="444976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52592" name="Freeform 29"/>
          <p:cNvSpPr>
            <a:spLocks/>
          </p:cNvSpPr>
          <p:nvPr/>
        </p:nvSpPr>
        <p:spPr bwMode="auto">
          <a:xfrm rot="-5400000">
            <a:off x="1144588" y="4705350"/>
            <a:ext cx="82550" cy="568325"/>
          </a:xfrm>
          <a:custGeom>
            <a:avLst/>
            <a:gdLst>
              <a:gd name="T0" fmla="*/ 6404 w 99392"/>
              <a:gd name="T1" fmla="*/ 0 h 585305"/>
              <a:gd name="T2" fmla="*/ 0 w 99392"/>
              <a:gd name="T3" fmla="*/ 50542 h 585305"/>
              <a:gd name="T4" fmla="*/ 6404 w 99392"/>
              <a:gd name="T5" fmla="*/ 80867 h 585305"/>
              <a:gd name="T6" fmla="*/ 25613 w 99392"/>
              <a:gd name="T7" fmla="*/ 202166 h 585305"/>
              <a:gd name="T8" fmla="*/ 32017 w 99392"/>
              <a:gd name="T9" fmla="*/ 242599 h 585305"/>
              <a:gd name="T10" fmla="*/ 44824 w 99392"/>
              <a:gd name="T11" fmla="*/ 384116 h 585305"/>
              <a:gd name="T12" fmla="*/ 51227 w 99392"/>
              <a:gd name="T13" fmla="*/ 434657 h 585305"/>
              <a:gd name="T14" fmla="*/ 57630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2593" name="Freeform 4"/>
          <p:cNvSpPr>
            <a:spLocks/>
          </p:cNvSpPr>
          <p:nvPr/>
        </p:nvSpPr>
        <p:spPr bwMode="auto">
          <a:xfrm>
            <a:off x="1136650" y="3970338"/>
            <a:ext cx="1403350" cy="1314450"/>
          </a:xfrm>
          <a:custGeom>
            <a:avLst/>
            <a:gdLst>
              <a:gd name="T0" fmla="*/ 57533 w 1402786"/>
              <a:gd name="T1" fmla="*/ 1238544 h 1314427"/>
              <a:gd name="T2" fmla="*/ 25220 w 1402786"/>
              <a:gd name="T3" fmla="*/ 1292355 h 1314427"/>
              <a:gd name="T4" fmla="*/ 57533 w 1402786"/>
              <a:gd name="T5" fmla="*/ 1303117 h 1314427"/>
              <a:gd name="T6" fmla="*/ 79076 w 1402786"/>
              <a:gd name="T7" fmla="*/ 1270829 h 1314427"/>
              <a:gd name="T8" fmla="*/ 68303 w 1402786"/>
              <a:gd name="T9" fmla="*/ 1206256 h 1314427"/>
              <a:gd name="T10" fmla="*/ 35990 w 1402786"/>
              <a:gd name="T11" fmla="*/ 1217018 h 1314427"/>
              <a:gd name="T12" fmla="*/ 3677 w 1402786"/>
              <a:gd name="T13" fmla="*/ 1249306 h 1314427"/>
              <a:gd name="T14" fmla="*/ 46762 w 1402786"/>
              <a:gd name="T15" fmla="*/ 1313879 h 1314427"/>
              <a:gd name="T16" fmla="*/ 68303 w 1402786"/>
              <a:gd name="T17" fmla="*/ 1281591 h 1314427"/>
              <a:gd name="T18" fmla="*/ 57533 w 1402786"/>
              <a:gd name="T19" fmla="*/ 1249306 h 1314427"/>
              <a:gd name="T20" fmla="*/ 25220 w 1402786"/>
              <a:gd name="T21" fmla="*/ 1260068 h 1314427"/>
              <a:gd name="T22" fmla="*/ 3677 w 1402786"/>
              <a:gd name="T23" fmla="*/ 1292355 h 1314427"/>
              <a:gd name="T24" fmla="*/ 251412 w 1402786"/>
              <a:gd name="T25" fmla="*/ 1281591 h 1314427"/>
              <a:gd name="T26" fmla="*/ 337581 w 1402786"/>
              <a:gd name="T27" fmla="*/ 1260068 h 1314427"/>
              <a:gd name="T28" fmla="*/ 402208 w 1402786"/>
              <a:gd name="T29" fmla="*/ 1238544 h 1314427"/>
              <a:gd name="T30" fmla="*/ 499147 w 1402786"/>
              <a:gd name="T31" fmla="*/ 1173971 h 1314427"/>
              <a:gd name="T32" fmla="*/ 531460 w 1402786"/>
              <a:gd name="T33" fmla="*/ 1152445 h 1314427"/>
              <a:gd name="T34" fmla="*/ 563772 w 1402786"/>
              <a:gd name="T35" fmla="*/ 1141683 h 1314427"/>
              <a:gd name="T36" fmla="*/ 617627 w 1402786"/>
              <a:gd name="T37" fmla="*/ 1077110 h 1314427"/>
              <a:gd name="T38" fmla="*/ 671483 w 1402786"/>
              <a:gd name="T39" fmla="*/ 1012537 h 1314427"/>
              <a:gd name="T40" fmla="*/ 693025 w 1402786"/>
              <a:gd name="T41" fmla="*/ 947963 h 1314427"/>
              <a:gd name="T42" fmla="*/ 714567 w 1402786"/>
              <a:gd name="T43" fmla="*/ 883388 h 1314427"/>
              <a:gd name="T44" fmla="*/ 725338 w 1402786"/>
              <a:gd name="T45" fmla="*/ 851103 h 1314427"/>
              <a:gd name="T46" fmla="*/ 746880 w 1402786"/>
              <a:gd name="T47" fmla="*/ 818815 h 1314427"/>
              <a:gd name="T48" fmla="*/ 779193 w 1402786"/>
              <a:gd name="T49" fmla="*/ 721956 h 1314427"/>
              <a:gd name="T50" fmla="*/ 800736 w 1402786"/>
              <a:gd name="T51" fmla="*/ 657383 h 1314427"/>
              <a:gd name="T52" fmla="*/ 833049 w 1402786"/>
              <a:gd name="T53" fmla="*/ 549760 h 1314427"/>
              <a:gd name="T54" fmla="*/ 843820 w 1402786"/>
              <a:gd name="T55" fmla="*/ 517473 h 1314427"/>
              <a:gd name="T56" fmla="*/ 854590 w 1402786"/>
              <a:gd name="T57" fmla="*/ 485185 h 1314427"/>
              <a:gd name="T58" fmla="*/ 876133 w 1402786"/>
              <a:gd name="T59" fmla="*/ 452900 h 1314427"/>
              <a:gd name="T60" fmla="*/ 897676 w 1402786"/>
              <a:gd name="T61" fmla="*/ 388326 h 1314427"/>
              <a:gd name="T62" fmla="*/ 940759 w 1402786"/>
              <a:gd name="T63" fmla="*/ 323753 h 1314427"/>
              <a:gd name="T64" fmla="*/ 1070012 w 1402786"/>
              <a:gd name="T65" fmla="*/ 216130 h 1314427"/>
              <a:gd name="T66" fmla="*/ 1102325 w 1402786"/>
              <a:gd name="T67" fmla="*/ 194605 h 1314427"/>
              <a:gd name="T68" fmla="*/ 1134638 w 1402786"/>
              <a:gd name="T69" fmla="*/ 173081 h 1314427"/>
              <a:gd name="T70" fmla="*/ 1296204 w 1402786"/>
              <a:gd name="T71" fmla="*/ 119270 h 1314427"/>
              <a:gd name="T72" fmla="*/ 1328517 w 1402786"/>
              <a:gd name="T73" fmla="*/ 108508 h 1314427"/>
              <a:gd name="T74" fmla="*/ 1360831 w 1402786"/>
              <a:gd name="T75" fmla="*/ 97746 h 1314427"/>
              <a:gd name="T76" fmla="*/ 1350059 w 1402786"/>
              <a:gd name="T77" fmla="*/ 65458 h 1314427"/>
              <a:gd name="T78" fmla="*/ 1220807 w 1402786"/>
              <a:gd name="T79" fmla="*/ 885 h 1314427"/>
              <a:gd name="T80" fmla="*/ 1253120 w 1402786"/>
              <a:gd name="T81" fmla="*/ 11647 h 1314427"/>
              <a:gd name="T82" fmla="*/ 1350059 w 1402786"/>
              <a:gd name="T83" fmla="*/ 65458 h 1314427"/>
              <a:gd name="T84" fmla="*/ 1403914 w 1402786"/>
              <a:gd name="T85" fmla="*/ 130031 h 1314427"/>
              <a:gd name="T86" fmla="*/ 1382372 w 1402786"/>
              <a:gd name="T87" fmla="*/ 194605 h 1314427"/>
              <a:gd name="T88" fmla="*/ 1371601 w 1402786"/>
              <a:gd name="T89" fmla="*/ 259180 h 1314427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1402786" h="1314427">
                <a:moveTo>
                  <a:pt x="57487" y="1238500"/>
                </a:moveTo>
                <a:cubicBezTo>
                  <a:pt x="46725" y="1256436"/>
                  <a:pt x="25200" y="1271392"/>
                  <a:pt x="25200" y="1292309"/>
                </a:cubicBezTo>
                <a:cubicBezTo>
                  <a:pt x="25200" y="1303653"/>
                  <a:pt x="46954" y="1307284"/>
                  <a:pt x="57487" y="1303071"/>
                </a:cubicBezTo>
                <a:cubicBezTo>
                  <a:pt x="69496" y="1298267"/>
                  <a:pt x="71837" y="1281547"/>
                  <a:pt x="79012" y="1270785"/>
                </a:cubicBezTo>
                <a:cubicBezTo>
                  <a:pt x="75424" y="1249261"/>
                  <a:pt x="81881" y="1223253"/>
                  <a:pt x="68249" y="1206214"/>
                </a:cubicBezTo>
                <a:cubicBezTo>
                  <a:pt x="61162" y="1197356"/>
                  <a:pt x="45401" y="1210683"/>
                  <a:pt x="35962" y="1216976"/>
                </a:cubicBezTo>
                <a:cubicBezTo>
                  <a:pt x="23298" y="1225418"/>
                  <a:pt x="14437" y="1238500"/>
                  <a:pt x="3675" y="1249262"/>
                </a:cubicBezTo>
                <a:cubicBezTo>
                  <a:pt x="7052" y="1262770"/>
                  <a:pt x="11332" y="1320911"/>
                  <a:pt x="46724" y="1313833"/>
                </a:cubicBezTo>
                <a:cubicBezTo>
                  <a:pt x="59407" y="1311296"/>
                  <a:pt x="61074" y="1292309"/>
                  <a:pt x="68249" y="1281547"/>
                </a:cubicBezTo>
                <a:cubicBezTo>
                  <a:pt x="64662" y="1270785"/>
                  <a:pt x="67633" y="1254335"/>
                  <a:pt x="57487" y="1249262"/>
                </a:cubicBezTo>
                <a:cubicBezTo>
                  <a:pt x="47340" y="1244189"/>
                  <a:pt x="34059" y="1252937"/>
                  <a:pt x="25200" y="1260024"/>
                </a:cubicBezTo>
                <a:cubicBezTo>
                  <a:pt x="15100" y="1268104"/>
                  <a:pt x="-9201" y="1291083"/>
                  <a:pt x="3675" y="1292309"/>
                </a:cubicBezTo>
                <a:cubicBezTo>
                  <a:pt x="85893" y="1300139"/>
                  <a:pt x="168698" y="1285134"/>
                  <a:pt x="251210" y="1281547"/>
                </a:cubicBezTo>
                <a:cubicBezTo>
                  <a:pt x="279910" y="1274373"/>
                  <a:pt x="309244" y="1269379"/>
                  <a:pt x="337309" y="1260024"/>
                </a:cubicBezTo>
                <a:lnTo>
                  <a:pt x="401884" y="1238500"/>
                </a:lnTo>
                <a:lnTo>
                  <a:pt x="498745" y="1173929"/>
                </a:lnTo>
                <a:cubicBezTo>
                  <a:pt x="509507" y="1166754"/>
                  <a:pt x="518761" y="1156495"/>
                  <a:pt x="531032" y="1152405"/>
                </a:cubicBezTo>
                <a:lnTo>
                  <a:pt x="563319" y="1141643"/>
                </a:lnTo>
                <a:cubicBezTo>
                  <a:pt x="657652" y="1047316"/>
                  <a:pt x="542211" y="1166971"/>
                  <a:pt x="617131" y="1077072"/>
                </a:cubicBezTo>
                <a:cubicBezTo>
                  <a:pt x="641270" y="1048107"/>
                  <a:pt x="655674" y="1046856"/>
                  <a:pt x="670943" y="1012501"/>
                </a:cubicBezTo>
                <a:cubicBezTo>
                  <a:pt x="680158" y="991768"/>
                  <a:pt x="685293" y="969453"/>
                  <a:pt x="692468" y="947929"/>
                </a:cubicBezTo>
                <a:lnTo>
                  <a:pt x="713993" y="883358"/>
                </a:lnTo>
                <a:cubicBezTo>
                  <a:pt x="717580" y="872596"/>
                  <a:pt x="718462" y="860512"/>
                  <a:pt x="724755" y="851073"/>
                </a:cubicBezTo>
                <a:cubicBezTo>
                  <a:pt x="731930" y="840311"/>
                  <a:pt x="741027" y="830607"/>
                  <a:pt x="746280" y="818787"/>
                </a:cubicBezTo>
                <a:cubicBezTo>
                  <a:pt x="746289" y="818767"/>
                  <a:pt x="773182" y="738083"/>
                  <a:pt x="778567" y="721930"/>
                </a:cubicBezTo>
                <a:lnTo>
                  <a:pt x="800092" y="657359"/>
                </a:lnTo>
                <a:cubicBezTo>
                  <a:pt x="816356" y="592310"/>
                  <a:pt x="806181" y="628331"/>
                  <a:pt x="832379" y="549740"/>
                </a:cubicBezTo>
                <a:lnTo>
                  <a:pt x="843142" y="517455"/>
                </a:lnTo>
                <a:cubicBezTo>
                  <a:pt x="846730" y="506693"/>
                  <a:pt x="847611" y="494608"/>
                  <a:pt x="853904" y="485169"/>
                </a:cubicBezTo>
                <a:lnTo>
                  <a:pt x="875429" y="452884"/>
                </a:lnTo>
                <a:cubicBezTo>
                  <a:pt x="882604" y="431360"/>
                  <a:pt x="884368" y="407190"/>
                  <a:pt x="896954" y="388312"/>
                </a:cubicBezTo>
                <a:cubicBezTo>
                  <a:pt x="911304" y="366788"/>
                  <a:pt x="921711" y="342032"/>
                  <a:pt x="940003" y="323741"/>
                </a:cubicBezTo>
                <a:cubicBezTo>
                  <a:pt x="1022868" y="240882"/>
                  <a:pt x="979253" y="276052"/>
                  <a:pt x="1069152" y="216122"/>
                </a:cubicBezTo>
                <a:lnTo>
                  <a:pt x="1101439" y="194599"/>
                </a:lnTo>
                <a:cubicBezTo>
                  <a:pt x="1112201" y="187424"/>
                  <a:pt x="1121455" y="177165"/>
                  <a:pt x="1133726" y="173075"/>
                </a:cubicBezTo>
                <a:lnTo>
                  <a:pt x="1295162" y="119266"/>
                </a:lnTo>
                <a:lnTo>
                  <a:pt x="1327449" y="108504"/>
                </a:lnTo>
                <a:lnTo>
                  <a:pt x="1359737" y="97742"/>
                </a:lnTo>
                <a:cubicBezTo>
                  <a:pt x="1356149" y="86980"/>
                  <a:pt x="1356996" y="73477"/>
                  <a:pt x="1348974" y="65456"/>
                </a:cubicBezTo>
                <a:cubicBezTo>
                  <a:pt x="1307248" y="23732"/>
                  <a:pt x="1272344" y="18391"/>
                  <a:pt x="1219826" y="885"/>
                </a:cubicBezTo>
                <a:cubicBezTo>
                  <a:pt x="1209064" y="-2702"/>
                  <a:pt x="1242674" y="5354"/>
                  <a:pt x="1252113" y="11647"/>
                </a:cubicBezTo>
                <a:cubicBezTo>
                  <a:pt x="1326126" y="60987"/>
                  <a:pt x="1292145" y="46514"/>
                  <a:pt x="1348974" y="65456"/>
                </a:cubicBezTo>
                <a:cubicBezTo>
                  <a:pt x="1355143" y="71625"/>
                  <a:pt x="1402786" y="115046"/>
                  <a:pt x="1402786" y="130027"/>
                </a:cubicBezTo>
                <a:cubicBezTo>
                  <a:pt x="1402786" y="152715"/>
                  <a:pt x="1386764" y="172588"/>
                  <a:pt x="1381261" y="194599"/>
                </a:cubicBezTo>
                <a:cubicBezTo>
                  <a:pt x="1368759" y="244606"/>
                  <a:pt x="1370499" y="222855"/>
                  <a:pt x="1370499" y="25917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53602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03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53604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05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06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3607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53618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619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3608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53609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53610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3612" name="TextBox 27"/>
          <p:cNvSpPr txBox="1">
            <a:spLocks noChangeArrowheads="1"/>
          </p:cNvSpPr>
          <p:nvPr/>
        </p:nvSpPr>
        <p:spPr bwMode="auto">
          <a:xfrm>
            <a:off x="6905625" y="1044575"/>
            <a:ext cx="1663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push(6);</a:t>
            </a:r>
          </a:p>
        </p:txBody>
      </p:sp>
      <p:sp>
        <p:nvSpPr>
          <p:cNvPr id="153613" name="Freeform 17"/>
          <p:cNvSpPr>
            <a:spLocks/>
          </p:cNvSpPr>
          <p:nvPr/>
        </p:nvSpPr>
        <p:spPr bwMode="auto">
          <a:xfrm>
            <a:off x="803275" y="4381500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14" name="TextBox 28"/>
          <p:cNvSpPr txBox="1">
            <a:spLocks noChangeArrowheads="1"/>
          </p:cNvSpPr>
          <p:nvPr/>
        </p:nvSpPr>
        <p:spPr bwMode="auto">
          <a:xfrm>
            <a:off x="985838" y="444976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53615" name="Freeform 29"/>
          <p:cNvSpPr>
            <a:spLocks/>
          </p:cNvSpPr>
          <p:nvPr/>
        </p:nvSpPr>
        <p:spPr bwMode="auto">
          <a:xfrm rot="-5400000">
            <a:off x="1144588" y="4705350"/>
            <a:ext cx="82550" cy="568325"/>
          </a:xfrm>
          <a:custGeom>
            <a:avLst/>
            <a:gdLst>
              <a:gd name="T0" fmla="*/ 6404 w 99392"/>
              <a:gd name="T1" fmla="*/ 0 h 585305"/>
              <a:gd name="T2" fmla="*/ 0 w 99392"/>
              <a:gd name="T3" fmla="*/ 50542 h 585305"/>
              <a:gd name="T4" fmla="*/ 6404 w 99392"/>
              <a:gd name="T5" fmla="*/ 80867 h 585305"/>
              <a:gd name="T6" fmla="*/ 25613 w 99392"/>
              <a:gd name="T7" fmla="*/ 202166 h 585305"/>
              <a:gd name="T8" fmla="*/ 32017 w 99392"/>
              <a:gd name="T9" fmla="*/ 242599 h 585305"/>
              <a:gd name="T10" fmla="*/ 44824 w 99392"/>
              <a:gd name="T11" fmla="*/ 384116 h 585305"/>
              <a:gd name="T12" fmla="*/ 51227 w 99392"/>
              <a:gd name="T13" fmla="*/ 434657 h 585305"/>
              <a:gd name="T14" fmla="*/ 57630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16" name="Freeform 4"/>
          <p:cNvSpPr>
            <a:spLocks/>
          </p:cNvSpPr>
          <p:nvPr/>
        </p:nvSpPr>
        <p:spPr bwMode="auto">
          <a:xfrm>
            <a:off x="1136650" y="3970338"/>
            <a:ext cx="1403350" cy="1314450"/>
          </a:xfrm>
          <a:custGeom>
            <a:avLst/>
            <a:gdLst>
              <a:gd name="T0" fmla="*/ 57533 w 1402786"/>
              <a:gd name="T1" fmla="*/ 1238544 h 1314427"/>
              <a:gd name="T2" fmla="*/ 25220 w 1402786"/>
              <a:gd name="T3" fmla="*/ 1292355 h 1314427"/>
              <a:gd name="T4" fmla="*/ 57533 w 1402786"/>
              <a:gd name="T5" fmla="*/ 1303117 h 1314427"/>
              <a:gd name="T6" fmla="*/ 79076 w 1402786"/>
              <a:gd name="T7" fmla="*/ 1270829 h 1314427"/>
              <a:gd name="T8" fmla="*/ 68303 w 1402786"/>
              <a:gd name="T9" fmla="*/ 1206256 h 1314427"/>
              <a:gd name="T10" fmla="*/ 35990 w 1402786"/>
              <a:gd name="T11" fmla="*/ 1217018 h 1314427"/>
              <a:gd name="T12" fmla="*/ 3677 w 1402786"/>
              <a:gd name="T13" fmla="*/ 1249306 h 1314427"/>
              <a:gd name="T14" fmla="*/ 46762 w 1402786"/>
              <a:gd name="T15" fmla="*/ 1313879 h 1314427"/>
              <a:gd name="T16" fmla="*/ 68303 w 1402786"/>
              <a:gd name="T17" fmla="*/ 1281591 h 1314427"/>
              <a:gd name="T18" fmla="*/ 57533 w 1402786"/>
              <a:gd name="T19" fmla="*/ 1249306 h 1314427"/>
              <a:gd name="T20" fmla="*/ 25220 w 1402786"/>
              <a:gd name="T21" fmla="*/ 1260068 h 1314427"/>
              <a:gd name="T22" fmla="*/ 3677 w 1402786"/>
              <a:gd name="T23" fmla="*/ 1292355 h 1314427"/>
              <a:gd name="T24" fmla="*/ 251412 w 1402786"/>
              <a:gd name="T25" fmla="*/ 1281591 h 1314427"/>
              <a:gd name="T26" fmla="*/ 337581 w 1402786"/>
              <a:gd name="T27" fmla="*/ 1260068 h 1314427"/>
              <a:gd name="T28" fmla="*/ 402208 w 1402786"/>
              <a:gd name="T29" fmla="*/ 1238544 h 1314427"/>
              <a:gd name="T30" fmla="*/ 499147 w 1402786"/>
              <a:gd name="T31" fmla="*/ 1173971 h 1314427"/>
              <a:gd name="T32" fmla="*/ 531460 w 1402786"/>
              <a:gd name="T33" fmla="*/ 1152445 h 1314427"/>
              <a:gd name="T34" fmla="*/ 563772 w 1402786"/>
              <a:gd name="T35" fmla="*/ 1141683 h 1314427"/>
              <a:gd name="T36" fmla="*/ 617627 w 1402786"/>
              <a:gd name="T37" fmla="*/ 1077110 h 1314427"/>
              <a:gd name="T38" fmla="*/ 671483 w 1402786"/>
              <a:gd name="T39" fmla="*/ 1012537 h 1314427"/>
              <a:gd name="T40" fmla="*/ 693025 w 1402786"/>
              <a:gd name="T41" fmla="*/ 947963 h 1314427"/>
              <a:gd name="T42" fmla="*/ 714567 w 1402786"/>
              <a:gd name="T43" fmla="*/ 883388 h 1314427"/>
              <a:gd name="T44" fmla="*/ 725338 w 1402786"/>
              <a:gd name="T45" fmla="*/ 851103 h 1314427"/>
              <a:gd name="T46" fmla="*/ 746880 w 1402786"/>
              <a:gd name="T47" fmla="*/ 818815 h 1314427"/>
              <a:gd name="T48" fmla="*/ 779193 w 1402786"/>
              <a:gd name="T49" fmla="*/ 721956 h 1314427"/>
              <a:gd name="T50" fmla="*/ 800736 w 1402786"/>
              <a:gd name="T51" fmla="*/ 657383 h 1314427"/>
              <a:gd name="T52" fmla="*/ 833049 w 1402786"/>
              <a:gd name="T53" fmla="*/ 549760 h 1314427"/>
              <a:gd name="T54" fmla="*/ 843820 w 1402786"/>
              <a:gd name="T55" fmla="*/ 517473 h 1314427"/>
              <a:gd name="T56" fmla="*/ 854590 w 1402786"/>
              <a:gd name="T57" fmla="*/ 485185 h 1314427"/>
              <a:gd name="T58" fmla="*/ 876133 w 1402786"/>
              <a:gd name="T59" fmla="*/ 452900 h 1314427"/>
              <a:gd name="T60" fmla="*/ 897676 w 1402786"/>
              <a:gd name="T61" fmla="*/ 388326 h 1314427"/>
              <a:gd name="T62" fmla="*/ 940759 w 1402786"/>
              <a:gd name="T63" fmla="*/ 323753 h 1314427"/>
              <a:gd name="T64" fmla="*/ 1070012 w 1402786"/>
              <a:gd name="T65" fmla="*/ 216130 h 1314427"/>
              <a:gd name="T66" fmla="*/ 1102325 w 1402786"/>
              <a:gd name="T67" fmla="*/ 194605 h 1314427"/>
              <a:gd name="T68" fmla="*/ 1134638 w 1402786"/>
              <a:gd name="T69" fmla="*/ 173081 h 1314427"/>
              <a:gd name="T70" fmla="*/ 1296204 w 1402786"/>
              <a:gd name="T71" fmla="*/ 119270 h 1314427"/>
              <a:gd name="T72" fmla="*/ 1328517 w 1402786"/>
              <a:gd name="T73" fmla="*/ 108508 h 1314427"/>
              <a:gd name="T74" fmla="*/ 1360831 w 1402786"/>
              <a:gd name="T75" fmla="*/ 97746 h 1314427"/>
              <a:gd name="T76" fmla="*/ 1350059 w 1402786"/>
              <a:gd name="T77" fmla="*/ 65458 h 1314427"/>
              <a:gd name="T78" fmla="*/ 1220807 w 1402786"/>
              <a:gd name="T79" fmla="*/ 885 h 1314427"/>
              <a:gd name="T80" fmla="*/ 1253120 w 1402786"/>
              <a:gd name="T81" fmla="*/ 11647 h 1314427"/>
              <a:gd name="T82" fmla="*/ 1350059 w 1402786"/>
              <a:gd name="T83" fmla="*/ 65458 h 1314427"/>
              <a:gd name="T84" fmla="*/ 1403914 w 1402786"/>
              <a:gd name="T85" fmla="*/ 130031 h 1314427"/>
              <a:gd name="T86" fmla="*/ 1382372 w 1402786"/>
              <a:gd name="T87" fmla="*/ 194605 h 1314427"/>
              <a:gd name="T88" fmla="*/ 1371601 w 1402786"/>
              <a:gd name="T89" fmla="*/ 259180 h 1314427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1402786" h="1314427">
                <a:moveTo>
                  <a:pt x="57487" y="1238500"/>
                </a:moveTo>
                <a:cubicBezTo>
                  <a:pt x="46725" y="1256436"/>
                  <a:pt x="25200" y="1271392"/>
                  <a:pt x="25200" y="1292309"/>
                </a:cubicBezTo>
                <a:cubicBezTo>
                  <a:pt x="25200" y="1303653"/>
                  <a:pt x="46954" y="1307284"/>
                  <a:pt x="57487" y="1303071"/>
                </a:cubicBezTo>
                <a:cubicBezTo>
                  <a:pt x="69496" y="1298267"/>
                  <a:pt x="71837" y="1281547"/>
                  <a:pt x="79012" y="1270785"/>
                </a:cubicBezTo>
                <a:cubicBezTo>
                  <a:pt x="75424" y="1249261"/>
                  <a:pt x="81881" y="1223253"/>
                  <a:pt x="68249" y="1206214"/>
                </a:cubicBezTo>
                <a:cubicBezTo>
                  <a:pt x="61162" y="1197356"/>
                  <a:pt x="45401" y="1210683"/>
                  <a:pt x="35962" y="1216976"/>
                </a:cubicBezTo>
                <a:cubicBezTo>
                  <a:pt x="23298" y="1225418"/>
                  <a:pt x="14437" y="1238500"/>
                  <a:pt x="3675" y="1249262"/>
                </a:cubicBezTo>
                <a:cubicBezTo>
                  <a:pt x="7052" y="1262770"/>
                  <a:pt x="11332" y="1320911"/>
                  <a:pt x="46724" y="1313833"/>
                </a:cubicBezTo>
                <a:cubicBezTo>
                  <a:pt x="59407" y="1311296"/>
                  <a:pt x="61074" y="1292309"/>
                  <a:pt x="68249" y="1281547"/>
                </a:cubicBezTo>
                <a:cubicBezTo>
                  <a:pt x="64662" y="1270785"/>
                  <a:pt x="67633" y="1254335"/>
                  <a:pt x="57487" y="1249262"/>
                </a:cubicBezTo>
                <a:cubicBezTo>
                  <a:pt x="47340" y="1244189"/>
                  <a:pt x="34059" y="1252937"/>
                  <a:pt x="25200" y="1260024"/>
                </a:cubicBezTo>
                <a:cubicBezTo>
                  <a:pt x="15100" y="1268104"/>
                  <a:pt x="-9201" y="1291083"/>
                  <a:pt x="3675" y="1292309"/>
                </a:cubicBezTo>
                <a:cubicBezTo>
                  <a:pt x="85893" y="1300139"/>
                  <a:pt x="168698" y="1285134"/>
                  <a:pt x="251210" y="1281547"/>
                </a:cubicBezTo>
                <a:cubicBezTo>
                  <a:pt x="279910" y="1274373"/>
                  <a:pt x="309244" y="1269379"/>
                  <a:pt x="337309" y="1260024"/>
                </a:cubicBezTo>
                <a:lnTo>
                  <a:pt x="401884" y="1238500"/>
                </a:lnTo>
                <a:lnTo>
                  <a:pt x="498745" y="1173929"/>
                </a:lnTo>
                <a:cubicBezTo>
                  <a:pt x="509507" y="1166754"/>
                  <a:pt x="518761" y="1156495"/>
                  <a:pt x="531032" y="1152405"/>
                </a:cubicBezTo>
                <a:lnTo>
                  <a:pt x="563319" y="1141643"/>
                </a:lnTo>
                <a:cubicBezTo>
                  <a:pt x="657652" y="1047316"/>
                  <a:pt x="542211" y="1166971"/>
                  <a:pt x="617131" y="1077072"/>
                </a:cubicBezTo>
                <a:cubicBezTo>
                  <a:pt x="641270" y="1048107"/>
                  <a:pt x="655674" y="1046856"/>
                  <a:pt x="670943" y="1012501"/>
                </a:cubicBezTo>
                <a:cubicBezTo>
                  <a:pt x="680158" y="991768"/>
                  <a:pt x="685293" y="969453"/>
                  <a:pt x="692468" y="947929"/>
                </a:cubicBezTo>
                <a:lnTo>
                  <a:pt x="713993" y="883358"/>
                </a:lnTo>
                <a:cubicBezTo>
                  <a:pt x="717580" y="872596"/>
                  <a:pt x="718462" y="860512"/>
                  <a:pt x="724755" y="851073"/>
                </a:cubicBezTo>
                <a:cubicBezTo>
                  <a:pt x="731930" y="840311"/>
                  <a:pt x="741027" y="830607"/>
                  <a:pt x="746280" y="818787"/>
                </a:cubicBezTo>
                <a:cubicBezTo>
                  <a:pt x="746289" y="818767"/>
                  <a:pt x="773182" y="738083"/>
                  <a:pt x="778567" y="721930"/>
                </a:cubicBezTo>
                <a:lnTo>
                  <a:pt x="800092" y="657359"/>
                </a:lnTo>
                <a:cubicBezTo>
                  <a:pt x="816356" y="592310"/>
                  <a:pt x="806181" y="628331"/>
                  <a:pt x="832379" y="549740"/>
                </a:cubicBezTo>
                <a:lnTo>
                  <a:pt x="843142" y="517455"/>
                </a:lnTo>
                <a:cubicBezTo>
                  <a:pt x="846730" y="506693"/>
                  <a:pt x="847611" y="494608"/>
                  <a:pt x="853904" y="485169"/>
                </a:cubicBezTo>
                <a:lnTo>
                  <a:pt x="875429" y="452884"/>
                </a:lnTo>
                <a:cubicBezTo>
                  <a:pt x="882604" y="431360"/>
                  <a:pt x="884368" y="407190"/>
                  <a:pt x="896954" y="388312"/>
                </a:cubicBezTo>
                <a:cubicBezTo>
                  <a:pt x="911304" y="366788"/>
                  <a:pt x="921711" y="342032"/>
                  <a:pt x="940003" y="323741"/>
                </a:cubicBezTo>
                <a:cubicBezTo>
                  <a:pt x="1022868" y="240882"/>
                  <a:pt x="979253" y="276052"/>
                  <a:pt x="1069152" y="216122"/>
                </a:cubicBezTo>
                <a:lnTo>
                  <a:pt x="1101439" y="194599"/>
                </a:lnTo>
                <a:cubicBezTo>
                  <a:pt x="1112201" y="187424"/>
                  <a:pt x="1121455" y="177165"/>
                  <a:pt x="1133726" y="173075"/>
                </a:cubicBezTo>
                <a:lnTo>
                  <a:pt x="1295162" y="119266"/>
                </a:lnTo>
                <a:lnTo>
                  <a:pt x="1327449" y="108504"/>
                </a:lnTo>
                <a:lnTo>
                  <a:pt x="1359737" y="97742"/>
                </a:lnTo>
                <a:cubicBezTo>
                  <a:pt x="1356149" y="86980"/>
                  <a:pt x="1356996" y="73477"/>
                  <a:pt x="1348974" y="65456"/>
                </a:cubicBezTo>
                <a:cubicBezTo>
                  <a:pt x="1307248" y="23732"/>
                  <a:pt x="1272344" y="18391"/>
                  <a:pt x="1219826" y="885"/>
                </a:cubicBezTo>
                <a:cubicBezTo>
                  <a:pt x="1209064" y="-2702"/>
                  <a:pt x="1242674" y="5354"/>
                  <a:pt x="1252113" y="11647"/>
                </a:cubicBezTo>
                <a:cubicBezTo>
                  <a:pt x="1326126" y="60987"/>
                  <a:pt x="1292145" y="46514"/>
                  <a:pt x="1348974" y="65456"/>
                </a:cubicBezTo>
                <a:cubicBezTo>
                  <a:pt x="1355143" y="71625"/>
                  <a:pt x="1402786" y="115046"/>
                  <a:pt x="1402786" y="130027"/>
                </a:cubicBezTo>
                <a:cubicBezTo>
                  <a:pt x="1402786" y="152715"/>
                  <a:pt x="1386764" y="172588"/>
                  <a:pt x="1381261" y="194599"/>
                </a:cubicBezTo>
                <a:cubicBezTo>
                  <a:pt x="1368759" y="244606"/>
                  <a:pt x="1370499" y="222855"/>
                  <a:pt x="1370499" y="25917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617" name="Freeform 5"/>
          <p:cNvSpPr>
            <a:spLocks/>
          </p:cNvSpPr>
          <p:nvPr/>
        </p:nvSpPr>
        <p:spPr bwMode="auto">
          <a:xfrm>
            <a:off x="987425" y="2763838"/>
            <a:ext cx="1079500" cy="1508125"/>
          </a:xfrm>
          <a:custGeom>
            <a:avLst/>
            <a:gdLst>
              <a:gd name="T0" fmla="*/ 498219 w 1079530"/>
              <a:gd name="T1" fmla="*/ 22728 h 1507857"/>
              <a:gd name="T2" fmla="*/ 444411 w 1079530"/>
              <a:gd name="T3" fmla="*/ 11962 h 1507857"/>
              <a:gd name="T4" fmla="*/ 422886 w 1079530"/>
              <a:gd name="T5" fmla="*/ 44259 h 1507857"/>
              <a:gd name="T6" fmla="*/ 412125 w 1079530"/>
              <a:gd name="T7" fmla="*/ 76557 h 1507857"/>
              <a:gd name="T8" fmla="*/ 498219 w 1079530"/>
              <a:gd name="T9" fmla="*/ 65791 h 1507857"/>
              <a:gd name="T10" fmla="*/ 487456 w 1079530"/>
              <a:gd name="T11" fmla="*/ 1196 h 1507857"/>
              <a:gd name="T12" fmla="*/ 433648 w 1079530"/>
              <a:gd name="T13" fmla="*/ 11962 h 1507857"/>
              <a:gd name="T14" fmla="*/ 444411 w 1079530"/>
              <a:gd name="T15" fmla="*/ 76557 h 1507857"/>
              <a:gd name="T16" fmla="*/ 519743 w 1079530"/>
              <a:gd name="T17" fmla="*/ 44259 h 1507857"/>
              <a:gd name="T18" fmla="*/ 487456 w 1079530"/>
              <a:gd name="T19" fmla="*/ 22728 h 1507857"/>
              <a:gd name="T20" fmla="*/ 422886 w 1079530"/>
              <a:gd name="T21" fmla="*/ 65791 h 1507857"/>
              <a:gd name="T22" fmla="*/ 487456 w 1079530"/>
              <a:gd name="T23" fmla="*/ 76557 h 1507857"/>
              <a:gd name="T24" fmla="*/ 498219 w 1079530"/>
              <a:gd name="T25" fmla="*/ 44259 h 1507857"/>
              <a:gd name="T26" fmla="*/ 530504 w 1079530"/>
              <a:gd name="T27" fmla="*/ 33494 h 1507857"/>
              <a:gd name="T28" fmla="*/ 584314 w 1079530"/>
              <a:gd name="T29" fmla="*/ 22728 h 1507857"/>
              <a:gd name="T30" fmla="*/ 788787 w 1079530"/>
              <a:gd name="T31" fmla="*/ 33494 h 1507857"/>
              <a:gd name="T32" fmla="*/ 885643 w 1079530"/>
              <a:gd name="T33" fmla="*/ 65791 h 1507857"/>
              <a:gd name="T34" fmla="*/ 917928 w 1079530"/>
              <a:gd name="T35" fmla="*/ 76557 h 1507857"/>
              <a:gd name="T36" fmla="*/ 950215 w 1079530"/>
              <a:gd name="T37" fmla="*/ 108853 h 1507857"/>
              <a:gd name="T38" fmla="*/ 982500 w 1079530"/>
              <a:gd name="T39" fmla="*/ 119618 h 1507857"/>
              <a:gd name="T40" fmla="*/ 993261 w 1079530"/>
              <a:gd name="T41" fmla="*/ 151916 h 1507857"/>
              <a:gd name="T42" fmla="*/ 1036308 w 1079530"/>
              <a:gd name="T43" fmla="*/ 216509 h 1507857"/>
              <a:gd name="T44" fmla="*/ 1057833 w 1079530"/>
              <a:gd name="T45" fmla="*/ 248807 h 1507857"/>
              <a:gd name="T46" fmla="*/ 1079356 w 1079530"/>
              <a:gd name="T47" fmla="*/ 313402 h 1507857"/>
              <a:gd name="T48" fmla="*/ 1068593 w 1079530"/>
              <a:gd name="T49" fmla="*/ 464120 h 1507857"/>
              <a:gd name="T50" fmla="*/ 1014786 w 1079530"/>
              <a:gd name="T51" fmla="*/ 561013 h 1507857"/>
              <a:gd name="T52" fmla="*/ 960976 w 1079530"/>
              <a:gd name="T53" fmla="*/ 614840 h 1507857"/>
              <a:gd name="T54" fmla="*/ 896405 w 1079530"/>
              <a:gd name="T55" fmla="*/ 668670 h 1507857"/>
              <a:gd name="T56" fmla="*/ 810310 w 1079530"/>
              <a:gd name="T57" fmla="*/ 744029 h 1507857"/>
              <a:gd name="T58" fmla="*/ 713454 w 1079530"/>
              <a:gd name="T59" fmla="*/ 819390 h 1507857"/>
              <a:gd name="T60" fmla="*/ 681169 w 1079530"/>
              <a:gd name="T61" fmla="*/ 830155 h 1507857"/>
              <a:gd name="T62" fmla="*/ 584314 w 1079530"/>
              <a:gd name="T63" fmla="*/ 894749 h 1507857"/>
              <a:gd name="T64" fmla="*/ 552029 w 1079530"/>
              <a:gd name="T65" fmla="*/ 916281 h 1507857"/>
              <a:gd name="T66" fmla="*/ 519743 w 1079530"/>
              <a:gd name="T67" fmla="*/ 927047 h 1507857"/>
              <a:gd name="T68" fmla="*/ 422886 w 1079530"/>
              <a:gd name="T69" fmla="*/ 991640 h 1507857"/>
              <a:gd name="T70" fmla="*/ 390601 w 1079530"/>
              <a:gd name="T71" fmla="*/ 1013171 h 1507857"/>
              <a:gd name="T72" fmla="*/ 293745 w 1079530"/>
              <a:gd name="T73" fmla="*/ 1099296 h 1507857"/>
              <a:gd name="T74" fmla="*/ 239935 w 1079530"/>
              <a:gd name="T75" fmla="*/ 1163892 h 1507857"/>
              <a:gd name="T76" fmla="*/ 196889 w 1079530"/>
              <a:gd name="T77" fmla="*/ 1228485 h 1507857"/>
              <a:gd name="T78" fmla="*/ 175365 w 1079530"/>
              <a:gd name="T79" fmla="*/ 1260782 h 1507857"/>
              <a:gd name="T80" fmla="*/ 164602 w 1079530"/>
              <a:gd name="T81" fmla="*/ 1293080 h 1507857"/>
              <a:gd name="T82" fmla="*/ 153842 w 1079530"/>
              <a:gd name="T83" fmla="*/ 1357673 h 1507857"/>
              <a:gd name="T84" fmla="*/ 143079 w 1079530"/>
              <a:gd name="T85" fmla="*/ 1454564 h 1507857"/>
              <a:gd name="T86" fmla="*/ 132317 w 1079530"/>
              <a:gd name="T87" fmla="*/ 1508393 h 1507857"/>
              <a:gd name="T88" fmla="*/ 89272 w 1079530"/>
              <a:gd name="T89" fmla="*/ 1497627 h 1507857"/>
              <a:gd name="T90" fmla="*/ 35462 w 1079530"/>
              <a:gd name="T91" fmla="*/ 1443800 h 1507857"/>
              <a:gd name="T92" fmla="*/ 24699 w 1079530"/>
              <a:gd name="T93" fmla="*/ 1411503 h 1507857"/>
              <a:gd name="T94" fmla="*/ 3176 w 1079530"/>
              <a:gd name="T95" fmla="*/ 1379205 h 1507857"/>
              <a:gd name="T96" fmla="*/ 67747 w 1079530"/>
              <a:gd name="T97" fmla="*/ 1422268 h 1507857"/>
              <a:gd name="T98" fmla="*/ 143079 w 1079530"/>
              <a:gd name="T99" fmla="*/ 1508393 h 1507857"/>
              <a:gd name="T100" fmla="*/ 175365 w 1079530"/>
              <a:gd name="T101" fmla="*/ 1486862 h 1507857"/>
              <a:gd name="T102" fmla="*/ 207650 w 1079530"/>
              <a:gd name="T103" fmla="*/ 1476096 h 1507857"/>
              <a:gd name="T104" fmla="*/ 272220 w 1079530"/>
              <a:gd name="T105" fmla="*/ 1433034 h 1507857"/>
              <a:gd name="T106" fmla="*/ 326030 w 1079530"/>
              <a:gd name="T107" fmla="*/ 1389971 h 1507857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079530" h="1507857">
                <a:moveTo>
                  <a:pt x="498247" y="22720"/>
                </a:moveTo>
                <a:cubicBezTo>
                  <a:pt x="480310" y="19133"/>
                  <a:pt x="462024" y="6933"/>
                  <a:pt x="444435" y="11958"/>
                </a:cubicBezTo>
                <a:cubicBezTo>
                  <a:pt x="431998" y="15511"/>
                  <a:pt x="428695" y="32674"/>
                  <a:pt x="422910" y="44243"/>
                </a:cubicBezTo>
                <a:cubicBezTo>
                  <a:pt x="417836" y="54389"/>
                  <a:pt x="401239" y="73413"/>
                  <a:pt x="412147" y="76529"/>
                </a:cubicBezTo>
                <a:cubicBezTo>
                  <a:pt x="439958" y="84475"/>
                  <a:pt x="469547" y="69354"/>
                  <a:pt x="498247" y="65767"/>
                </a:cubicBezTo>
                <a:cubicBezTo>
                  <a:pt x="504083" y="48258"/>
                  <a:pt x="525582" y="12081"/>
                  <a:pt x="487484" y="1196"/>
                </a:cubicBezTo>
                <a:cubicBezTo>
                  <a:pt x="469895" y="-3829"/>
                  <a:pt x="451609" y="8371"/>
                  <a:pt x="433672" y="11958"/>
                </a:cubicBezTo>
                <a:cubicBezTo>
                  <a:pt x="437260" y="33482"/>
                  <a:pt x="429005" y="61100"/>
                  <a:pt x="444435" y="76529"/>
                </a:cubicBezTo>
                <a:cubicBezTo>
                  <a:pt x="458334" y="90428"/>
                  <a:pt x="511641" y="49663"/>
                  <a:pt x="519771" y="44243"/>
                </a:cubicBezTo>
                <a:cubicBezTo>
                  <a:pt x="509009" y="37069"/>
                  <a:pt x="500288" y="24549"/>
                  <a:pt x="487484" y="22720"/>
                </a:cubicBezTo>
                <a:cubicBezTo>
                  <a:pt x="445182" y="16678"/>
                  <a:pt x="441014" y="38613"/>
                  <a:pt x="422910" y="65767"/>
                </a:cubicBezTo>
                <a:cubicBezTo>
                  <a:pt x="444315" y="80037"/>
                  <a:pt x="460749" y="103263"/>
                  <a:pt x="487484" y="76529"/>
                </a:cubicBezTo>
                <a:cubicBezTo>
                  <a:pt x="495506" y="68508"/>
                  <a:pt x="490225" y="52264"/>
                  <a:pt x="498247" y="44243"/>
                </a:cubicBezTo>
                <a:cubicBezTo>
                  <a:pt x="506269" y="36222"/>
                  <a:pt x="519528" y="36233"/>
                  <a:pt x="530534" y="33482"/>
                </a:cubicBezTo>
                <a:cubicBezTo>
                  <a:pt x="548280" y="29046"/>
                  <a:pt x="566409" y="26307"/>
                  <a:pt x="584346" y="22720"/>
                </a:cubicBezTo>
                <a:cubicBezTo>
                  <a:pt x="652508" y="26307"/>
                  <a:pt x="721061" y="25350"/>
                  <a:pt x="788831" y="33482"/>
                </a:cubicBezTo>
                <a:cubicBezTo>
                  <a:pt x="788838" y="33483"/>
                  <a:pt x="869546" y="60385"/>
                  <a:pt x="885693" y="65767"/>
                </a:cubicBezTo>
                <a:lnTo>
                  <a:pt x="917980" y="76529"/>
                </a:lnTo>
                <a:cubicBezTo>
                  <a:pt x="928742" y="87291"/>
                  <a:pt x="937603" y="100373"/>
                  <a:pt x="950267" y="108815"/>
                </a:cubicBezTo>
                <a:cubicBezTo>
                  <a:pt x="959706" y="115107"/>
                  <a:pt x="974532" y="111555"/>
                  <a:pt x="982554" y="119576"/>
                </a:cubicBezTo>
                <a:cubicBezTo>
                  <a:pt x="990576" y="127597"/>
                  <a:pt x="987808" y="141945"/>
                  <a:pt x="993317" y="151862"/>
                </a:cubicBezTo>
                <a:cubicBezTo>
                  <a:pt x="1005880" y="174475"/>
                  <a:pt x="1022016" y="194909"/>
                  <a:pt x="1036366" y="216433"/>
                </a:cubicBezTo>
                <a:lnTo>
                  <a:pt x="1057891" y="248719"/>
                </a:lnTo>
                <a:cubicBezTo>
                  <a:pt x="1065066" y="270243"/>
                  <a:pt x="1081033" y="290660"/>
                  <a:pt x="1079416" y="313290"/>
                </a:cubicBezTo>
                <a:cubicBezTo>
                  <a:pt x="1075828" y="363512"/>
                  <a:pt x="1074536" y="413951"/>
                  <a:pt x="1068653" y="463956"/>
                </a:cubicBezTo>
                <a:cubicBezTo>
                  <a:pt x="1064594" y="498460"/>
                  <a:pt x="1030246" y="537708"/>
                  <a:pt x="1014842" y="560813"/>
                </a:cubicBezTo>
                <a:cubicBezTo>
                  <a:pt x="975380" y="620004"/>
                  <a:pt x="1014841" y="569782"/>
                  <a:pt x="961030" y="614622"/>
                </a:cubicBezTo>
                <a:cubicBezTo>
                  <a:pt x="878155" y="683680"/>
                  <a:pt x="976624" y="614988"/>
                  <a:pt x="896455" y="668432"/>
                </a:cubicBezTo>
                <a:cubicBezTo>
                  <a:pt x="835469" y="759904"/>
                  <a:pt x="935915" y="618214"/>
                  <a:pt x="810356" y="743765"/>
                </a:cubicBezTo>
                <a:cubicBezTo>
                  <a:pt x="782497" y="771622"/>
                  <a:pt x="752113" y="806225"/>
                  <a:pt x="713494" y="819098"/>
                </a:cubicBezTo>
                <a:cubicBezTo>
                  <a:pt x="702732" y="822685"/>
                  <a:pt x="691124" y="824351"/>
                  <a:pt x="681207" y="829860"/>
                </a:cubicBezTo>
                <a:cubicBezTo>
                  <a:pt x="681197" y="829866"/>
                  <a:pt x="600494" y="883666"/>
                  <a:pt x="584346" y="894431"/>
                </a:cubicBezTo>
                <a:cubicBezTo>
                  <a:pt x="573584" y="901606"/>
                  <a:pt x="564330" y="911865"/>
                  <a:pt x="552059" y="915955"/>
                </a:cubicBezTo>
                <a:cubicBezTo>
                  <a:pt x="541296" y="919542"/>
                  <a:pt x="529688" y="921208"/>
                  <a:pt x="519771" y="926717"/>
                </a:cubicBezTo>
                <a:cubicBezTo>
                  <a:pt x="519756" y="926725"/>
                  <a:pt x="439061" y="980522"/>
                  <a:pt x="422910" y="991288"/>
                </a:cubicBezTo>
                <a:cubicBezTo>
                  <a:pt x="412148" y="998462"/>
                  <a:pt x="399769" y="1003665"/>
                  <a:pt x="390623" y="1012811"/>
                </a:cubicBezTo>
                <a:cubicBezTo>
                  <a:pt x="316902" y="1086529"/>
                  <a:pt x="351376" y="1060499"/>
                  <a:pt x="293761" y="1098906"/>
                </a:cubicBezTo>
                <a:cubicBezTo>
                  <a:pt x="216849" y="1214269"/>
                  <a:pt x="336621" y="1039191"/>
                  <a:pt x="239949" y="1163478"/>
                </a:cubicBezTo>
                <a:cubicBezTo>
                  <a:pt x="224067" y="1183897"/>
                  <a:pt x="211249" y="1206525"/>
                  <a:pt x="196899" y="1228049"/>
                </a:cubicBezTo>
                <a:cubicBezTo>
                  <a:pt x="189724" y="1238811"/>
                  <a:pt x="179465" y="1248064"/>
                  <a:pt x="175375" y="1260334"/>
                </a:cubicBezTo>
                <a:lnTo>
                  <a:pt x="164612" y="1292620"/>
                </a:lnTo>
                <a:cubicBezTo>
                  <a:pt x="161025" y="1314144"/>
                  <a:pt x="156734" y="1335562"/>
                  <a:pt x="153850" y="1357191"/>
                </a:cubicBezTo>
                <a:cubicBezTo>
                  <a:pt x="149556" y="1389390"/>
                  <a:pt x="147681" y="1421890"/>
                  <a:pt x="143087" y="1454048"/>
                </a:cubicBezTo>
                <a:cubicBezTo>
                  <a:pt x="140500" y="1472156"/>
                  <a:pt x="135912" y="1489921"/>
                  <a:pt x="132325" y="1507857"/>
                </a:cubicBezTo>
                <a:cubicBezTo>
                  <a:pt x="117975" y="1504270"/>
                  <a:pt x="102871" y="1502921"/>
                  <a:pt x="89276" y="1497095"/>
                </a:cubicBezTo>
                <a:cubicBezTo>
                  <a:pt x="61878" y="1485354"/>
                  <a:pt x="48511" y="1469379"/>
                  <a:pt x="35464" y="1443286"/>
                </a:cubicBezTo>
                <a:cubicBezTo>
                  <a:pt x="30391" y="1433140"/>
                  <a:pt x="29774" y="1421147"/>
                  <a:pt x="24701" y="1411001"/>
                </a:cubicBezTo>
                <a:cubicBezTo>
                  <a:pt x="18916" y="1399432"/>
                  <a:pt x="-9372" y="1375578"/>
                  <a:pt x="3176" y="1378715"/>
                </a:cubicBezTo>
                <a:cubicBezTo>
                  <a:pt x="28273" y="1384988"/>
                  <a:pt x="67751" y="1421762"/>
                  <a:pt x="67751" y="1421762"/>
                </a:cubicBezTo>
                <a:cubicBezTo>
                  <a:pt x="117975" y="1497096"/>
                  <a:pt x="89275" y="1471985"/>
                  <a:pt x="143087" y="1507857"/>
                </a:cubicBezTo>
                <a:cubicBezTo>
                  <a:pt x="153850" y="1500683"/>
                  <a:pt x="163806" y="1492118"/>
                  <a:pt x="175375" y="1486334"/>
                </a:cubicBezTo>
                <a:cubicBezTo>
                  <a:pt x="185522" y="1481261"/>
                  <a:pt x="197745" y="1481081"/>
                  <a:pt x="207662" y="1475572"/>
                </a:cubicBezTo>
                <a:cubicBezTo>
                  <a:pt x="230276" y="1463009"/>
                  <a:pt x="250711" y="1446873"/>
                  <a:pt x="272236" y="1432524"/>
                </a:cubicBezTo>
                <a:cubicBezTo>
                  <a:pt x="312968" y="1405370"/>
                  <a:pt x="295375" y="1420149"/>
                  <a:pt x="326048" y="1389477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54626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4627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54628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4629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4630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4631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54643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644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4632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54633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54634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4636" name="TextBox 27"/>
          <p:cNvSpPr txBox="1">
            <a:spLocks noChangeArrowheads="1"/>
          </p:cNvSpPr>
          <p:nvPr/>
        </p:nvSpPr>
        <p:spPr bwMode="auto">
          <a:xfrm>
            <a:off x="6905625" y="1044575"/>
            <a:ext cx="16637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push(6);</a:t>
            </a:r>
          </a:p>
        </p:txBody>
      </p:sp>
      <p:sp>
        <p:nvSpPr>
          <p:cNvPr id="154637" name="Freeform 17"/>
          <p:cNvSpPr>
            <a:spLocks/>
          </p:cNvSpPr>
          <p:nvPr/>
        </p:nvSpPr>
        <p:spPr bwMode="auto">
          <a:xfrm>
            <a:off x="803275" y="4381500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4638" name="TextBox 28"/>
          <p:cNvSpPr txBox="1">
            <a:spLocks noChangeArrowheads="1"/>
          </p:cNvSpPr>
          <p:nvPr/>
        </p:nvSpPr>
        <p:spPr bwMode="auto">
          <a:xfrm>
            <a:off x="985838" y="444976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54639" name="Freeform 29"/>
          <p:cNvSpPr>
            <a:spLocks/>
          </p:cNvSpPr>
          <p:nvPr/>
        </p:nvSpPr>
        <p:spPr bwMode="auto">
          <a:xfrm rot="-5400000">
            <a:off x="1144588" y="4705350"/>
            <a:ext cx="82550" cy="568325"/>
          </a:xfrm>
          <a:custGeom>
            <a:avLst/>
            <a:gdLst>
              <a:gd name="T0" fmla="*/ 6404 w 99392"/>
              <a:gd name="T1" fmla="*/ 0 h 585305"/>
              <a:gd name="T2" fmla="*/ 0 w 99392"/>
              <a:gd name="T3" fmla="*/ 50542 h 585305"/>
              <a:gd name="T4" fmla="*/ 6404 w 99392"/>
              <a:gd name="T5" fmla="*/ 80867 h 585305"/>
              <a:gd name="T6" fmla="*/ 25613 w 99392"/>
              <a:gd name="T7" fmla="*/ 202166 h 585305"/>
              <a:gd name="T8" fmla="*/ 32017 w 99392"/>
              <a:gd name="T9" fmla="*/ 242599 h 585305"/>
              <a:gd name="T10" fmla="*/ 44824 w 99392"/>
              <a:gd name="T11" fmla="*/ 384116 h 585305"/>
              <a:gd name="T12" fmla="*/ 51227 w 99392"/>
              <a:gd name="T13" fmla="*/ 434657 h 585305"/>
              <a:gd name="T14" fmla="*/ 57630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4640" name="Freeform 4"/>
          <p:cNvSpPr>
            <a:spLocks/>
          </p:cNvSpPr>
          <p:nvPr/>
        </p:nvSpPr>
        <p:spPr bwMode="auto">
          <a:xfrm>
            <a:off x="1136650" y="3970338"/>
            <a:ext cx="1403350" cy="1314450"/>
          </a:xfrm>
          <a:custGeom>
            <a:avLst/>
            <a:gdLst>
              <a:gd name="T0" fmla="*/ 57533 w 1402786"/>
              <a:gd name="T1" fmla="*/ 1238544 h 1314427"/>
              <a:gd name="T2" fmla="*/ 25220 w 1402786"/>
              <a:gd name="T3" fmla="*/ 1292355 h 1314427"/>
              <a:gd name="T4" fmla="*/ 57533 w 1402786"/>
              <a:gd name="T5" fmla="*/ 1303117 h 1314427"/>
              <a:gd name="T6" fmla="*/ 79076 w 1402786"/>
              <a:gd name="T7" fmla="*/ 1270829 h 1314427"/>
              <a:gd name="T8" fmla="*/ 68303 w 1402786"/>
              <a:gd name="T9" fmla="*/ 1206256 h 1314427"/>
              <a:gd name="T10" fmla="*/ 35990 w 1402786"/>
              <a:gd name="T11" fmla="*/ 1217018 h 1314427"/>
              <a:gd name="T12" fmla="*/ 3677 w 1402786"/>
              <a:gd name="T13" fmla="*/ 1249306 h 1314427"/>
              <a:gd name="T14" fmla="*/ 46762 w 1402786"/>
              <a:gd name="T15" fmla="*/ 1313879 h 1314427"/>
              <a:gd name="T16" fmla="*/ 68303 w 1402786"/>
              <a:gd name="T17" fmla="*/ 1281591 h 1314427"/>
              <a:gd name="T18" fmla="*/ 57533 w 1402786"/>
              <a:gd name="T19" fmla="*/ 1249306 h 1314427"/>
              <a:gd name="T20" fmla="*/ 25220 w 1402786"/>
              <a:gd name="T21" fmla="*/ 1260068 h 1314427"/>
              <a:gd name="T22" fmla="*/ 3677 w 1402786"/>
              <a:gd name="T23" fmla="*/ 1292355 h 1314427"/>
              <a:gd name="T24" fmla="*/ 251412 w 1402786"/>
              <a:gd name="T25" fmla="*/ 1281591 h 1314427"/>
              <a:gd name="T26" fmla="*/ 337581 w 1402786"/>
              <a:gd name="T27" fmla="*/ 1260068 h 1314427"/>
              <a:gd name="T28" fmla="*/ 402208 w 1402786"/>
              <a:gd name="T29" fmla="*/ 1238544 h 1314427"/>
              <a:gd name="T30" fmla="*/ 499147 w 1402786"/>
              <a:gd name="T31" fmla="*/ 1173971 h 1314427"/>
              <a:gd name="T32" fmla="*/ 531460 w 1402786"/>
              <a:gd name="T33" fmla="*/ 1152445 h 1314427"/>
              <a:gd name="T34" fmla="*/ 563772 w 1402786"/>
              <a:gd name="T35" fmla="*/ 1141683 h 1314427"/>
              <a:gd name="T36" fmla="*/ 617627 w 1402786"/>
              <a:gd name="T37" fmla="*/ 1077110 h 1314427"/>
              <a:gd name="T38" fmla="*/ 671483 w 1402786"/>
              <a:gd name="T39" fmla="*/ 1012537 h 1314427"/>
              <a:gd name="T40" fmla="*/ 693025 w 1402786"/>
              <a:gd name="T41" fmla="*/ 947963 h 1314427"/>
              <a:gd name="T42" fmla="*/ 714567 w 1402786"/>
              <a:gd name="T43" fmla="*/ 883388 h 1314427"/>
              <a:gd name="T44" fmla="*/ 725338 w 1402786"/>
              <a:gd name="T45" fmla="*/ 851103 h 1314427"/>
              <a:gd name="T46" fmla="*/ 746880 w 1402786"/>
              <a:gd name="T47" fmla="*/ 818815 h 1314427"/>
              <a:gd name="T48" fmla="*/ 779193 w 1402786"/>
              <a:gd name="T49" fmla="*/ 721956 h 1314427"/>
              <a:gd name="T50" fmla="*/ 800736 w 1402786"/>
              <a:gd name="T51" fmla="*/ 657383 h 1314427"/>
              <a:gd name="T52" fmla="*/ 833049 w 1402786"/>
              <a:gd name="T53" fmla="*/ 549760 h 1314427"/>
              <a:gd name="T54" fmla="*/ 843820 w 1402786"/>
              <a:gd name="T55" fmla="*/ 517473 h 1314427"/>
              <a:gd name="T56" fmla="*/ 854590 w 1402786"/>
              <a:gd name="T57" fmla="*/ 485185 h 1314427"/>
              <a:gd name="T58" fmla="*/ 876133 w 1402786"/>
              <a:gd name="T59" fmla="*/ 452900 h 1314427"/>
              <a:gd name="T60" fmla="*/ 897676 w 1402786"/>
              <a:gd name="T61" fmla="*/ 388326 h 1314427"/>
              <a:gd name="T62" fmla="*/ 940759 w 1402786"/>
              <a:gd name="T63" fmla="*/ 323753 h 1314427"/>
              <a:gd name="T64" fmla="*/ 1070012 w 1402786"/>
              <a:gd name="T65" fmla="*/ 216130 h 1314427"/>
              <a:gd name="T66" fmla="*/ 1102325 w 1402786"/>
              <a:gd name="T67" fmla="*/ 194605 h 1314427"/>
              <a:gd name="T68" fmla="*/ 1134638 w 1402786"/>
              <a:gd name="T69" fmla="*/ 173081 h 1314427"/>
              <a:gd name="T70" fmla="*/ 1296204 w 1402786"/>
              <a:gd name="T71" fmla="*/ 119270 h 1314427"/>
              <a:gd name="T72" fmla="*/ 1328517 w 1402786"/>
              <a:gd name="T73" fmla="*/ 108508 h 1314427"/>
              <a:gd name="T74" fmla="*/ 1360831 w 1402786"/>
              <a:gd name="T75" fmla="*/ 97746 h 1314427"/>
              <a:gd name="T76" fmla="*/ 1350059 w 1402786"/>
              <a:gd name="T77" fmla="*/ 65458 h 1314427"/>
              <a:gd name="T78" fmla="*/ 1220807 w 1402786"/>
              <a:gd name="T79" fmla="*/ 885 h 1314427"/>
              <a:gd name="T80" fmla="*/ 1253120 w 1402786"/>
              <a:gd name="T81" fmla="*/ 11647 h 1314427"/>
              <a:gd name="T82" fmla="*/ 1350059 w 1402786"/>
              <a:gd name="T83" fmla="*/ 65458 h 1314427"/>
              <a:gd name="T84" fmla="*/ 1403914 w 1402786"/>
              <a:gd name="T85" fmla="*/ 130031 h 1314427"/>
              <a:gd name="T86" fmla="*/ 1382372 w 1402786"/>
              <a:gd name="T87" fmla="*/ 194605 h 1314427"/>
              <a:gd name="T88" fmla="*/ 1371601 w 1402786"/>
              <a:gd name="T89" fmla="*/ 259180 h 1314427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1402786" h="1314427">
                <a:moveTo>
                  <a:pt x="57487" y="1238500"/>
                </a:moveTo>
                <a:cubicBezTo>
                  <a:pt x="46725" y="1256436"/>
                  <a:pt x="25200" y="1271392"/>
                  <a:pt x="25200" y="1292309"/>
                </a:cubicBezTo>
                <a:cubicBezTo>
                  <a:pt x="25200" y="1303653"/>
                  <a:pt x="46954" y="1307284"/>
                  <a:pt x="57487" y="1303071"/>
                </a:cubicBezTo>
                <a:cubicBezTo>
                  <a:pt x="69496" y="1298267"/>
                  <a:pt x="71837" y="1281547"/>
                  <a:pt x="79012" y="1270785"/>
                </a:cubicBezTo>
                <a:cubicBezTo>
                  <a:pt x="75424" y="1249261"/>
                  <a:pt x="81881" y="1223253"/>
                  <a:pt x="68249" y="1206214"/>
                </a:cubicBezTo>
                <a:cubicBezTo>
                  <a:pt x="61162" y="1197356"/>
                  <a:pt x="45401" y="1210683"/>
                  <a:pt x="35962" y="1216976"/>
                </a:cubicBezTo>
                <a:cubicBezTo>
                  <a:pt x="23298" y="1225418"/>
                  <a:pt x="14437" y="1238500"/>
                  <a:pt x="3675" y="1249262"/>
                </a:cubicBezTo>
                <a:cubicBezTo>
                  <a:pt x="7052" y="1262770"/>
                  <a:pt x="11332" y="1320911"/>
                  <a:pt x="46724" y="1313833"/>
                </a:cubicBezTo>
                <a:cubicBezTo>
                  <a:pt x="59407" y="1311296"/>
                  <a:pt x="61074" y="1292309"/>
                  <a:pt x="68249" y="1281547"/>
                </a:cubicBezTo>
                <a:cubicBezTo>
                  <a:pt x="64662" y="1270785"/>
                  <a:pt x="67633" y="1254335"/>
                  <a:pt x="57487" y="1249262"/>
                </a:cubicBezTo>
                <a:cubicBezTo>
                  <a:pt x="47340" y="1244189"/>
                  <a:pt x="34059" y="1252937"/>
                  <a:pt x="25200" y="1260024"/>
                </a:cubicBezTo>
                <a:cubicBezTo>
                  <a:pt x="15100" y="1268104"/>
                  <a:pt x="-9201" y="1291083"/>
                  <a:pt x="3675" y="1292309"/>
                </a:cubicBezTo>
                <a:cubicBezTo>
                  <a:pt x="85893" y="1300139"/>
                  <a:pt x="168698" y="1285134"/>
                  <a:pt x="251210" y="1281547"/>
                </a:cubicBezTo>
                <a:cubicBezTo>
                  <a:pt x="279910" y="1274373"/>
                  <a:pt x="309244" y="1269379"/>
                  <a:pt x="337309" y="1260024"/>
                </a:cubicBezTo>
                <a:lnTo>
                  <a:pt x="401884" y="1238500"/>
                </a:lnTo>
                <a:lnTo>
                  <a:pt x="498745" y="1173929"/>
                </a:lnTo>
                <a:cubicBezTo>
                  <a:pt x="509507" y="1166754"/>
                  <a:pt x="518761" y="1156495"/>
                  <a:pt x="531032" y="1152405"/>
                </a:cubicBezTo>
                <a:lnTo>
                  <a:pt x="563319" y="1141643"/>
                </a:lnTo>
                <a:cubicBezTo>
                  <a:pt x="657652" y="1047316"/>
                  <a:pt x="542211" y="1166971"/>
                  <a:pt x="617131" y="1077072"/>
                </a:cubicBezTo>
                <a:cubicBezTo>
                  <a:pt x="641270" y="1048107"/>
                  <a:pt x="655674" y="1046856"/>
                  <a:pt x="670943" y="1012501"/>
                </a:cubicBezTo>
                <a:cubicBezTo>
                  <a:pt x="680158" y="991768"/>
                  <a:pt x="685293" y="969453"/>
                  <a:pt x="692468" y="947929"/>
                </a:cubicBezTo>
                <a:lnTo>
                  <a:pt x="713993" y="883358"/>
                </a:lnTo>
                <a:cubicBezTo>
                  <a:pt x="717580" y="872596"/>
                  <a:pt x="718462" y="860512"/>
                  <a:pt x="724755" y="851073"/>
                </a:cubicBezTo>
                <a:cubicBezTo>
                  <a:pt x="731930" y="840311"/>
                  <a:pt x="741027" y="830607"/>
                  <a:pt x="746280" y="818787"/>
                </a:cubicBezTo>
                <a:cubicBezTo>
                  <a:pt x="746289" y="818767"/>
                  <a:pt x="773182" y="738083"/>
                  <a:pt x="778567" y="721930"/>
                </a:cubicBezTo>
                <a:lnTo>
                  <a:pt x="800092" y="657359"/>
                </a:lnTo>
                <a:cubicBezTo>
                  <a:pt x="816356" y="592310"/>
                  <a:pt x="806181" y="628331"/>
                  <a:pt x="832379" y="549740"/>
                </a:cubicBezTo>
                <a:lnTo>
                  <a:pt x="843142" y="517455"/>
                </a:lnTo>
                <a:cubicBezTo>
                  <a:pt x="846730" y="506693"/>
                  <a:pt x="847611" y="494608"/>
                  <a:pt x="853904" y="485169"/>
                </a:cubicBezTo>
                <a:lnTo>
                  <a:pt x="875429" y="452884"/>
                </a:lnTo>
                <a:cubicBezTo>
                  <a:pt x="882604" y="431360"/>
                  <a:pt x="884368" y="407190"/>
                  <a:pt x="896954" y="388312"/>
                </a:cubicBezTo>
                <a:cubicBezTo>
                  <a:pt x="911304" y="366788"/>
                  <a:pt x="921711" y="342032"/>
                  <a:pt x="940003" y="323741"/>
                </a:cubicBezTo>
                <a:cubicBezTo>
                  <a:pt x="1022868" y="240882"/>
                  <a:pt x="979253" y="276052"/>
                  <a:pt x="1069152" y="216122"/>
                </a:cubicBezTo>
                <a:lnTo>
                  <a:pt x="1101439" y="194599"/>
                </a:lnTo>
                <a:cubicBezTo>
                  <a:pt x="1112201" y="187424"/>
                  <a:pt x="1121455" y="177165"/>
                  <a:pt x="1133726" y="173075"/>
                </a:cubicBezTo>
                <a:lnTo>
                  <a:pt x="1295162" y="119266"/>
                </a:lnTo>
                <a:lnTo>
                  <a:pt x="1327449" y="108504"/>
                </a:lnTo>
                <a:lnTo>
                  <a:pt x="1359737" y="97742"/>
                </a:lnTo>
                <a:cubicBezTo>
                  <a:pt x="1356149" y="86980"/>
                  <a:pt x="1356996" y="73477"/>
                  <a:pt x="1348974" y="65456"/>
                </a:cubicBezTo>
                <a:cubicBezTo>
                  <a:pt x="1307248" y="23732"/>
                  <a:pt x="1272344" y="18391"/>
                  <a:pt x="1219826" y="885"/>
                </a:cubicBezTo>
                <a:cubicBezTo>
                  <a:pt x="1209064" y="-2702"/>
                  <a:pt x="1242674" y="5354"/>
                  <a:pt x="1252113" y="11647"/>
                </a:cubicBezTo>
                <a:cubicBezTo>
                  <a:pt x="1326126" y="60987"/>
                  <a:pt x="1292145" y="46514"/>
                  <a:pt x="1348974" y="65456"/>
                </a:cubicBezTo>
                <a:cubicBezTo>
                  <a:pt x="1355143" y="71625"/>
                  <a:pt x="1402786" y="115046"/>
                  <a:pt x="1402786" y="130027"/>
                </a:cubicBezTo>
                <a:cubicBezTo>
                  <a:pt x="1402786" y="152715"/>
                  <a:pt x="1386764" y="172588"/>
                  <a:pt x="1381261" y="194599"/>
                </a:cubicBezTo>
                <a:cubicBezTo>
                  <a:pt x="1368759" y="244606"/>
                  <a:pt x="1370499" y="222855"/>
                  <a:pt x="1370499" y="25917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4641" name="Freeform 5"/>
          <p:cNvSpPr>
            <a:spLocks/>
          </p:cNvSpPr>
          <p:nvPr/>
        </p:nvSpPr>
        <p:spPr bwMode="auto">
          <a:xfrm>
            <a:off x="987425" y="2763838"/>
            <a:ext cx="1079500" cy="1508125"/>
          </a:xfrm>
          <a:custGeom>
            <a:avLst/>
            <a:gdLst>
              <a:gd name="T0" fmla="*/ 498219 w 1079530"/>
              <a:gd name="T1" fmla="*/ 22728 h 1507857"/>
              <a:gd name="T2" fmla="*/ 444411 w 1079530"/>
              <a:gd name="T3" fmla="*/ 11962 h 1507857"/>
              <a:gd name="T4" fmla="*/ 422886 w 1079530"/>
              <a:gd name="T5" fmla="*/ 44259 h 1507857"/>
              <a:gd name="T6" fmla="*/ 412125 w 1079530"/>
              <a:gd name="T7" fmla="*/ 76557 h 1507857"/>
              <a:gd name="T8" fmla="*/ 498219 w 1079530"/>
              <a:gd name="T9" fmla="*/ 65791 h 1507857"/>
              <a:gd name="T10" fmla="*/ 487456 w 1079530"/>
              <a:gd name="T11" fmla="*/ 1196 h 1507857"/>
              <a:gd name="T12" fmla="*/ 433648 w 1079530"/>
              <a:gd name="T13" fmla="*/ 11962 h 1507857"/>
              <a:gd name="T14" fmla="*/ 444411 w 1079530"/>
              <a:gd name="T15" fmla="*/ 76557 h 1507857"/>
              <a:gd name="T16" fmla="*/ 519743 w 1079530"/>
              <a:gd name="T17" fmla="*/ 44259 h 1507857"/>
              <a:gd name="T18" fmla="*/ 487456 w 1079530"/>
              <a:gd name="T19" fmla="*/ 22728 h 1507857"/>
              <a:gd name="T20" fmla="*/ 422886 w 1079530"/>
              <a:gd name="T21" fmla="*/ 65791 h 1507857"/>
              <a:gd name="T22" fmla="*/ 487456 w 1079530"/>
              <a:gd name="T23" fmla="*/ 76557 h 1507857"/>
              <a:gd name="T24" fmla="*/ 498219 w 1079530"/>
              <a:gd name="T25" fmla="*/ 44259 h 1507857"/>
              <a:gd name="T26" fmla="*/ 530504 w 1079530"/>
              <a:gd name="T27" fmla="*/ 33494 h 1507857"/>
              <a:gd name="T28" fmla="*/ 584314 w 1079530"/>
              <a:gd name="T29" fmla="*/ 22728 h 1507857"/>
              <a:gd name="T30" fmla="*/ 788787 w 1079530"/>
              <a:gd name="T31" fmla="*/ 33494 h 1507857"/>
              <a:gd name="T32" fmla="*/ 885643 w 1079530"/>
              <a:gd name="T33" fmla="*/ 65791 h 1507857"/>
              <a:gd name="T34" fmla="*/ 917928 w 1079530"/>
              <a:gd name="T35" fmla="*/ 76557 h 1507857"/>
              <a:gd name="T36" fmla="*/ 950215 w 1079530"/>
              <a:gd name="T37" fmla="*/ 108853 h 1507857"/>
              <a:gd name="T38" fmla="*/ 982500 w 1079530"/>
              <a:gd name="T39" fmla="*/ 119618 h 1507857"/>
              <a:gd name="T40" fmla="*/ 993261 w 1079530"/>
              <a:gd name="T41" fmla="*/ 151916 h 1507857"/>
              <a:gd name="T42" fmla="*/ 1036308 w 1079530"/>
              <a:gd name="T43" fmla="*/ 216509 h 1507857"/>
              <a:gd name="T44" fmla="*/ 1057833 w 1079530"/>
              <a:gd name="T45" fmla="*/ 248807 h 1507857"/>
              <a:gd name="T46" fmla="*/ 1079356 w 1079530"/>
              <a:gd name="T47" fmla="*/ 313402 h 1507857"/>
              <a:gd name="T48" fmla="*/ 1068593 w 1079530"/>
              <a:gd name="T49" fmla="*/ 464120 h 1507857"/>
              <a:gd name="T50" fmla="*/ 1014786 w 1079530"/>
              <a:gd name="T51" fmla="*/ 561013 h 1507857"/>
              <a:gd name="T52" fmla="*/ 960976 w 1079530"/>
              <a:gd name="T53" fmla="*/ 614840 h 1507857"/>
              <a:gd name="T54" fmla="*/ 896405 w 1079530"/>
              <a:gd name="T55" fmla="*/ 668670 h 1507857"/>
              <a:gd name="T56" fmla="*/ 810310 w 1079530"/>
              <a:gd name="T57" fmla="*/ 744029 h 1507857"/>
              <a:gd name="T58" fmla="*/ 713454 w 1079530"/>
              <a:gd name="T59" fmla="*/ 819390 h 1507857"/>
              <a:gd name="T60" fmla="*/ 681169 w 1079530"/>
              <a:gd name="T61" fmla="*/ 830155 h 1507857"/>
              <a:gd name="T62" fmla="*/ 584314 w 1079530"/>
              <a:gd name="T63" fmla="*/ 894749 h 1507857"/>
              <a:gd name="T64" fmla="*/ 552029 w 1079530"/>
              <a:gd name="T65" fmla="*/ 916281 h 1507857"/>
              <a:gd name="T66" fmla="*/ 519743 w 1079530"/>
              <a:gd name="T67" fmla="*/ 927047 h 1507857"/>
              <a:gd name="T68" fmla="*/ 422886 w 1079530"/>
              <a:gd name="T69" fmla="*/ 991640 h 1507857"/>
              <a:gd name="T70" fmla="*/ 390601 w 1079530"/>
              <a:gd name="T71" fmla="*/ 1013171 h 1507857"/>
              <a:gd name="T72" fmla="*/ 293745 w 1079530"/>
              <a:gd name="T73" fmla="*/ 1099296 h 1507857"/>
              <a:gd name="T74" fmla="*/ 239935 w 1079530"/>
              <a:gd name="T75" fmla="*/ 1163892 h 1507857"/>
              <a:gd name="T76" fmla="*/ 196889 w 1079530"/>
              <a:gd name="T77" fmla="*/ 1228485 h 1507857"/>
              <a:gd name="T78" fmla="*/ 175365 w 1079530"/>
              <a:gd name="T79" fmla="*/ 1260782 h 1507857"/>
              <a:gd name="T80" fmla="*/ 164602 w 1079530"/>
              <a:gd name="T81" fmla="*/ 1293080 h 1507857"/>
              <a:gd name="T82" fmla="*/ 153842 w 1079530"/>
              <a:gd name="T83" fmla="*/ 1357673 h 1507857"/>
              <a:gd name="T84" fmla="*/ 143079 w 1079530"/>
              <a:gd name="T85" fmla="*/ 1454564 h 1507857"/>
              <a:gd name="T86" fmla="*/ 132317 w 1079530"/>
              <a:gd name="T87" fmla="*/ 1508393 h 1507857"/>
              <a:gd name="T88" fmla="*/ 89272 w 1079530"/>
              <a:gd name="T89" fmla="*/ 1497627 h 1507857"/>
              <a:gd name="T90" fmla="*/ 35462 w 1079530"/>
              <a:gd name="T91" fmla="*/ 1443800 h 1507857"/>
              <a:gd name="T92" fmla="*/ 24699 w 1079530"/>
              <a:gd name="T93" fmla="*/ 1411503 h 1507857"/>
              <a:gd name="T94" fmla="*/ 3176 w 1079530"/>
              <a:gd name="T95" fmla="*/ 1379205 h 1507857"/>
              <a:gd name="T96" fmla="*/ 67747 w 1079530"/>
              <a:gd name="T97" fmla="*/ 1422268 h 1507857"/>
              <a:gd name="T98" fmla="*/ 143079 w 1079530"/>
              <a:gd name="T99" fmla="*/ 1508393 h 1507857"/>
              <a:gd name="T100" fmla="*/ 175365 w 1079530"/>
              <a:gd name="T101" fmla="*/ 1486862 h 1507857"/>
              <a:gd name="T102" fmla="*/ 207650 w 1079530"/>
              <a:gd name="T103" fmla="*/ 1476096 h 1507857"/>
              <a:gd name="T104" fmla="*/ 272220 w 1079530"/>
              <a:gd name="T105" fmla="*/ 1433034 h 1507857"/>
              <a:gd name="T106" fmla="*/ 326030 w 1079530"/>
              <a:gd name="T107" fmla="*/ 1389971 h 1507857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079530" h="1507857">
                <a:moveTo>
                  <a:pt x="498247" y="22720"/>
                </a:moveTo>
                <a:cubicBezTo>
                  <a:pt x="480310" y="19133"/>
                  <a:pt x="462024" y="6933"/>
                  <a:pt x="444435" y="11958"/>
                </a:cubicBezTo>
                <a:cubicBezTo>
                  <a:pt x="431998" y="15511"/>
                  <a:pt x="428695" y="32674"/>
                  <a:pt x="422910" y="44243"/>
                </a:cubicBezTo>
                <a:cubicBezTo>
                  <a:pt x="417836" y="54389"/>
                  <a:pt x="401239" y="73413"/>
                  <a:pt x="412147" y="76529"/>
                </a:cubicBezTo>
                <a:cubicBezTo>
                  <a:pt x="439958" y="84475"/>
                  <a:pt x="469547" y="69354"/>
                  <a:pt x="498247" y="65767"/>
                </a:cubicBezTo>
                <a:cubicBezTo>
                  <a:pt x="504083" y="48258"/>
                  <a:pt x="525582" y="12081"/>
                  <a:pt x="487484" y="1196"/>
                </a:cubicBezTo>
                <a:cubicBezTo>
                  <a:pt x="469895" y="-3829"/>
                  <a:pt x="451609" y="8371"/>
                  <a:pt x="433672" y="11958"/>
                </a:cubicBezTo>
                <a:cubicBezTo>
                  <a:pt x="437260" y="33482"/>
                  <a:pt x="429005" y="61100"/>
                  <a:pt x="444435" y="76529"/>
                </a:cubicBezTo>
                <a:cubicBezTo>
                  <a:pt x="458334" y="90428"/>
                  <a:pt x="511641" y="49663"/>
                  <a:pt x="519771" y="44243"/>
                </a:cubicBezTo>
                <a:cubicBezTo>
                  <a:pt x="509009" y="37069"/>
                  <a:pt x="500288" y="24549"/>
                  <a:pt x="487484" y="22720"/>
                </a:cubicBezTo>
                <a:cubicBezTo>
                  <a:pt x="445182" y="16678"/>
                  <a:pt x="441014" y="38613"/>
                  <a:pt x="422910" y="65767"/>
                </a:cubicBezTo>
                <a:cubicBezTo>
                  <a:pt x="444315" y="80037"/>
                  <a:pt x="460749" y="103263"/>
                  <a:pt x="487484" y="76529"/>
                </a:cubicBezTo>
                <a:cubicBezTo>
                  <a:pt x="495506" y="68508"/>
                  <a:pt x="490225" y="52264"/>
                  <a:pt x="498247" y="44243"/>
                </a:cubicBezTo>
                <a:cubicBezTo>
                  <a:pt x="506269" y="36222"/>
                  <a:pt x="519528" y="36233"/>
                  <a:pt x="530534" y="33482"/>
                </a:cubicBezTo>
                <a:cubicBezTo>
                  <a:pt x="548280" y="29046"/>
                  <a:pt x="566409" y="26307"/>
                  <a:pt x="584346" y="22720"/>
                </a:cubicBezTo>
                <a:cubicBezTo>
                  <a:pt x="652508" y="26307"/>
                  <a:pt x="721061" y="25350"/>
                  <a:pt x="788831" y="33482"/>
                </a:cubicBezTo>
                <a:cubicBezTo>
                  <a:pt x="788838" y="33483"/>
                  <a:pt x="869546" y="60385"/>
                  <a:pt x="885693" y="65767"/>
                </a:cubicBezTo>
                <a:lnTo>
                  <a:pt x="917980" y="76529"/>
                </a:lnTo>
                <a:cubicBezTo>
                  <a:pt x="928742" y="87291"/>
                  <a:pt x="937603" y="100373"/>
                  <a:pt x="950267" y="108815"/>
                </a:cubicBezTo>
                <a:cubicBezTo>
                  <a:pt x="959706" y="115107"/>
                  <a:pt x="974532" y="111555"/>
                  <a:pt x="982554" y="119576"/>
                </a:cubicBezTo>
                <a:cubicBezTo>
                  <a:pt x="990576" y="127597"/>
                  <a:pt x="987808" y="141945"/>
                  <a:pt x="993317" y="151862"/>
                </a:cubicBezTo>
                <a:cubicBezTo>
                  <a:pt x="1005880" y="174475"/>
                  <a:pt x="1022016" y="194909"/>
                  <a:pt x="1036366" y="216433"/>
                </a:cubicBezTo>
                <a:lnTo>
                  <a:pt x="1057891" y="248719"/>
                </a:lnTo>
                <a:cubicBezTo>
                  <a:pt x="1065066" y="270243"/>
                  <a:pt x="1081033" y="290660"/>
                  <a:pt x="1079416" y="313290"/>
                </a:cubicBezTo>
                <a:cubicBezTo>
                  <a:pt x="1075828" y="363512"/>
                  <a:pt x="1074536" y="413951"/>
                  <a:pt x="1068653" y="463956"/>
                </a:cubicBezTo>
                <a:cubicBezTo>
                  <a:pt x="1064594" y="498460"/>
                  <a:pt x="1030246" y="537708"/>
                  <a:pt x="1014842" y="560813"/>
                </a:cubicBezTo>
                <a:cubicBezTo>
                  <a:pt x="975380" y="620004"/>
                  <a:pt x="1014841" y="569782"/>
                  <a:pt x="961030" y="614622"/>
                </a:cubicBezTo>
                <a:cubicBezTo>
                  <a:pt x="878155" y="683680"/>
                  <a:pt x="976624" y="614988"/>
                  <a:pt x="896455" y="668432"/>
                </a:cubicBezTo>
                <a:cubicBezTo>
                  <a:pt x="835469" y="759904"/>
                  <a:pt x="935915" y="618214"/>
                  <a:pt x="810356" y="743765"/>
                </a:cubicBezTo>
                <a:cubicBezTo>
                  <a:pt x="782497" y="771622"/>
                  <a:pt x="752113" y="806225"/>
                  <a:pt x="713494" y="819098"/>
                </a:cubicBezTo>
                <a:cubicBezTo>
                  <a:pt x="702732" y="822685"/>
                  <a:pt x="691124" y="824351"/>
                  <a:pt x="681207" y="829860"/>
                </a:cubicBezTo>
                <a:cubicBezTo>
                  <a:pt x="681197" y="829866"/>
                  <a:pt x="600494" y="883666"/>
                  <a:pt x="584346" y="894431"/>
                </a:cubicBezTo>
                <a:cubicBezTo>
                  <a:pt x="573584" y="901606"/>
                  <a:pt x="564330" y="911865"/>
                  <a:pt x="552059" y="915955"/>
                </a:cubicBezTo>
                <a:cubicBezTo>
                  <a:pt x="541296" y="919542"/>
                  <a:pt x="529688" y="921208"/>
                  <a:pt x="519771" y="926717"/>
                </a:cubicBezTo>
                <a:cubicBezTo>
                  <a:pt x="519756" y="926725"/>
                  <a:pt x="439061" y="980522"/>
                  <a:pt x="422910" y="991288"/>
                </a:cubicBezTo>
                <a:cubicBezTo>
                  <a:pt x="412148" y="998462"/>
                  <a:pt x="399769" y="1003665"/>
                  <a:pt x="390623" y="1012811"/>
                </a:cubicBezTo>
                <a:cubicBezTo>
                  <a:pt x="316902" y="1086529"/>
                  <a:pt x="351376" y="1060499"/>
                  <a:pt x="293761" y="1098906"/>
                </a:cubicBezTo>
                <a:cubicBezTo>
                  <a:pt x="216849" y="1214269"/>
                  <a:pt x="336621" y="1039191"/>
                  <a:pt x="239949" y="1163478"/>
                </a:cubicBezTo>
                <a:cubicBezTo>
                  <a:pt x="224067" y="1183897"/>
                  <a:pt x="211249" y="1206525"/>
                  <a:pt x="196899" y="1228049"/>
                </a:cubicBezTo>
                <a:cubicBezTo>
                  <a:pt x="189724" y="1238811"/>
                  <a:pt x="179465" y="1248064"/>
                  <a:pt x="175375" y="1260334"/>
                </a:cubicBezTo>
                <a:lnTo>
                  <a:pt x="164612" y="1292620"/>
                </a:lnTo>
                <a:cubicBezTo>
                  <a:pt x="161025" y="1314144"/>
                  <a:pt x="156734" y="1335562"/>
                  <a:pt x="153850" y="1357191"/>
                </a:cubicBezTo>
                <a:cubicBezTo>
                  <a:pt x="149556" y="1389390"/>
                  <a:pt x="147681" y="1421890"/>
                  <a:pt x="143087" y="1454048"/>
                </a:cubicBezTo>
                <a:cubicBezTo>
                  <a:pt x="140500" y="1472156"/>
                  <a:pt x="135912" y="1489921"/>
                  <a:pt x="132325" y="1507857"/>
                </a:cubicBezTo>
                <a:cubicBezTo>
                  <a:pt x="117975" y="1504270"/>
                  <a:pt x="102871" y="1502921"/>
                  <a:pt x="89276" y="1497095"/>
                </a:cubicBezTo>
                <a:cubicBezTo>
                  <a:pt x="61878" y="1485354"/>
                  <a:pt x="48511" y="1469379"/>
                  <a:pt x="35464" y="1443286"/>
                </a:cubicBezTo>
                <a:cubicBezTo>
                  <a:pt x="30391" y="1433140"/>
                  <a:pt x="29774" y="1421147"/>
                  <a:pt x="24701" y="1411001"/>
                </a:cubicBezTo>
                <a:cubicBezTo>
                  <a:pt x="18916" y="1399432"/>
                  <a:pt x="-9372" y="1375578"/>
                  <a:pt x="3176" y="1378715"/>
                </a:cubicBezTo>
                <a:cubicBezTo>
                  <a:pt x="28273" y="1384988"/>
                  <a:pt x="67751" y="1421762"/>
                  <a:pt x="67751" y="1421762"/>
                </a:cubicBezTo>
                <a:cubicBezTo>
                  <a:pt x="117975" y="1497096"/>
                  <a:pt x="89275" y="1471985"/>
                  <a:pt x="143087" y="1507857"/>
                </a:cubicBezTo>
                <a:cubicBezTo>
                  <a:pt x="153850" y="1500683"/>
                  <a:pt x="163806" y="1492118"/>
                  <a:pt x="175375" y="1486334"/>
                </a:cubicBezTo>
                <a:cubicBezTo>
                  <a:pt x="185522" y="1481261"/>
                  <a:pt x="197745" y="1481081"/>
                  <a:pt x="207662" y="1475572"/>
                </a:cubicBezTo>
                <a:cubicBezTo>
                  <a:pt x="230276" y="1463009"/>
                  <a:pt x="250711" y="1446873"/>
                  <a:pt x="272236" y="1432524"/>
                </a:cubicBezTo>
                <a:cubicBezTo>
                  <a:pt x="312968" y="1405370"/>
                  <a:pt x="295375" y="1420149"/>
                  <a:pt x="326048" y="1389477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54642" name="Picture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16513" y="4605338"/>
            <a:ext cx="1954212" cy="1008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And Pop?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56674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6675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56676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6677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6678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6679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56690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6691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6680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56681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56682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6684" name="TextBox 27"/>
          <p:cNvSpPr txBox="1">
            <a:spLocks noChangeArrowheads="1"/>
          </p:cNvSpPr>
          <p:nvPr/>
        </p:nvSpPr>
        <p:spPr bwMode="auto">
          <a:xfrm>
            <a:off x="7146925" y="1044575"/>
            <a:ext cx="1292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pop();</a:t>
            </a:r>
          </a:p>
        </p:txBody>
      </p:sp>
      <p:sp>
        <p:nvSpPr>
          <p:cNvPr id="156685" name="Freeform 17"/>
          <p:cNvSpPr>
            <a:spLocks/>
          </p:cNvSpPr>
          <p:nvPr/>
        </p:nvSpPr>
        <p:spPr bwMode="auto">
          <a:xfrm>
            <a:off x="803275" y="4381500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6686" name="TextBox 28"/>
          <p:cNvSpPr txBox="1">
            <a:spLocks noChangeArrowheads="1"/>
          </p:cNvSpPr>
          <p:nvPr/>
        </p:nvSpPr>
        <p:spPr bwMode="auto">
          <a:xfrm>
            <a:off x="985838" y="444976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56687" name="Freeform 29"/>
          <p:cNvSpPr>
            <a:spLocks/>
          </p:cNvSpPr>
          <p:nvPr/>
        </p:nvSpPr>
        <p:spPr bwMode="auto">
          <a:xfrm rot="-5400000">
            <a:off x="1144588" y="4705350"/>
            <a:ext cx="82550" cy="568325"/>
          </a:xfrm>
          <a:custGeom>
            <a:avLst/>
            <a:gdLst>
              <a:gd name="T0" fmla="*/ 6404 w 99392"/>
              <a:gd name="T1" fmla="*/ 0 h 585305"/>
              <a:gd name="T2" fmla="*/ 0 w 99392"/>
              <a:gd name="T3" fmla="*/ 50542 h 585305"/>
              <a:gd name="T4" fmla="*/ 6404 w 99392"/>
              <a:gd name="T5" fmla="*/ 80867 h 585305"/>
              <a:gd name="T6" fmla="*/ 25613 w 99392"/>
              <a:gd name="T7" fmla="*/ 202166 h 585305"/>
              <a:gd name="T8" fmla="*/ 32017 w 99392"/>
              <a:gd name="T9" fmla="*/ 242599 h 585305"/>
              <a:gd name="T10" fmla="*/ 44824 w 99392"/>
              <a:gd name="T11" fmla="*/ 384116 h 585305"/>
              <a:gd name="T12" fmla="*/ 51227 w 99392"/>
              <a:gd name="T13" fmla="*/ 434657 h 585305"/>
              <a:gd name="T14" fmla="*/ 57630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6688" name="Freeform 4"/>
          <p:cNvSpPr>
            <a:spLocks/>
          </p:cNvSpPr>
          <p:nvPr/>
        </p:nvSpPr>
        <p:spPr bwMode="auto">
          <a:xfrm>
            <a:off x="1136650" y="3970338"/>
            <a:ext cx="1403350" cy="1314450"/>
          </a:xfrm>
          <a:custGeom>
            <a:avLst/>
            <a:gdLst>
              <a:gd name="T0" fmla="*/ 57533 w 1402786"/>
              <a:gd name="T1" fmla="*/ 1238544 h 1314427"/>
              <a:gd name="T2" fmla="*/ 25220 w 1402786"/>
              <a:gd name="T3" fmla="*/ 1292355 h 1314427"/>
              <a:gd name="T4" fmla="*/ 57533 w 1402786"/>
              <a:gd name="T5" fmla="*/ 1303117 h 1314427"/>
              <a:gd name="T6" fmla="*/ 79076 w 1402786"/>
              <a:gd name="T7" fmla="*/ 1270829 h 1314427"/>
              <a:gd name="T8" fmla="*/ 68303 w 1402786"/>
              <a:gd name="T9" fmla="*/ 1206256 h 1314427"/>
              <a:gd name="T10" fmla="*/ 35990 w 1402786"/>
              <a:gd name="T11" fmla="*/ 1217018 h 1314427"/>
              <a:gd name="T12" fmla="*/ 3677 w 1402786"/>
              <a:gd name="T13" fmla="*/ 1249306 h 1314427"/>
              <a:gd name="T14" fmla="*/ 46762 w 1402786"/>
              <a:gd name="T15" fmla="*/ 1313879 h 1314427"/>
              <a:gd name="T16" fmla="*/ 68303 w 1402786"/>
              <a:gd name="T17" fmla="*/ 1281591 h 1314427"/>
              <a:gd name="T18" fmla="*/ 57533 w 1402786"/>
              <a:gd name="T19" fmla="*/ 1249306 h 1314427"/>
              <a:gd name="T20" fmla="*/ 25220 w 1402786"/>
              <a:gd name="T21" fmla="*/ 1260068 h 1314427"/>
              <a:gd name="T22" fmla="*/ 3677 w 1402786"/>
              <a:gd name="T23" fmla="*/ 1292355 h 1314427"/>
              <a:gd name="T24" fmla="*/ 251412 w 1402786"/>
              <a:gd name="T25" fmla="*/ 1281591 h 1314427"/>
              <a:gd name="T26" fmla="*/ 337581 w 1402786"/>
              <a:gd name="T27" fmla="*/ 1260068 h 1314427"/>
              <a:gd name="T28" fmla="*/ 402208 w 1402786"/>
              <a:gd name="T29" fmla="*/ 1238544 h 1314427"/>
              <a:gd name="T30" fmla="*/ 499147 w 1402786"/>
              <a:gd name="T31" fmla="*/ 1173971 h 1314427"/>
              <a:gd name="T32" fmla="*/ 531460 w 1402786"/>
              <a:gd name="T33" fmla="*/ 1152445 h 1314427"/>
              <a:gd name="T34" fmla="*/ 563772 w 1402786"/>
              <a:gd name="T35" fmla="*/ 1141683 h 1314427"/>
              <a:gd name="T36" fmla="*/ 617627 w 1402786"/>
              <a:gd name="T37" fmla="*/ 1077110 h 1314427"/>
              <a:gd name="T38" fmla="*/ 671483 w 1402786"/>
              <a:gd name="T39" fmla="*/ 1012537 h 1314427"/>
              <a:gd name="T40" fmla="*/ 693025 w 1402786"/>
              <a:gd name="T41" fmla="*/ 947963 h 1314427"/>
              <a:gd name="T42" fmla="*/ 714567 w 1402786"/>
              <a:gd name="T43" fmla="*/ 883388 h 1314427"/>
              <a:gd name="T44" fmla="*/ 725338 w 1402786"/>
              <a:gd name="T45" fmla="*/ 851103 h 1314427"/>
              <a:gd name="T46" fmla="*/ 746880 w 1402786"/>
              <a:gd name="T47" fmla="*/ 818815 h 1314427"/>
              <a:gd name="T48" fmla="*/ 779193 w 1402786"/>
              <a:gd name="T49" fmla="*/ 721956 h 1314427"/>
              <a:gd name="T50" fmla="*/ 800736 w 1402786"/>
              <a:gd name="T51" fmla="*/ 657383 h 1314427"/>
              <a:gd name="T52" fmla="*/ 833049 w 1402786"/>
              <a:gd name="T53" fmla="*/ 549760 h 1314427"/>
              <a:gd name="T54" fmla="*/ 843820 w 1402786"/>
              <a:gd name="T55" fmla="*/ 517473 h 1314427"/>
              <a:gd name="T56" fmla="*/ 854590 w 1402786"/>
              <a:gd name="T57" fmla="*/ 485185 h 1314427"/>
              <a:gd name="T58" fmla="*/ 876133 w 1402786"/>
              <a:gd name="T59" fmla="*/ 452900 h 1314427"/>
              <a:gd name="T60" fmla="*/ 897676 w 1402786"/>
              <a:gd name="T61" fmla="*/ 388326 h 1314427"/>
              <a:gd name="T62" fmla="*/ 940759 w 1402786"/>
              <a:gd name="T63" fmla="*/ 323753 h 1314427"/>
              <a:gd name="T64" fmla="*/ 1070012 w 1402786"/>
              <a:gd name="T65" fmla="*/ 216130 h 1314427"/>
              <a:gd name="T66" fmla="*/ 1102325 w 1402786"/>
              <a:gd name="T67" fmla="*/ 194605 h 1314427"/>
              <a:gd name="T68" fmla="*/ 1134638 w 1402786"/>
              <a:gd name="T69" fmla="*/ 173081 h 1314427"/>
              <a:gd name="T70" fmla="*/ 1296204 w 1402786"/>
              <a:gd name="T71" fmla="*/ 119270 h 1314427"/>
              <a:gd name="T72" fmla="*/ 1328517 w 1402786"/>
              <a:gd name="T73" fmla="*/ 108508 h 1314427"/>
              <a:gd name="T74" fmla="*/ 1360831 w 1402786"/>
              <a:gd name="T75" fmla="*/ 97746 h 1314427"/>
              <a:gd name="T76" fmla="*/ 1350059 w 1402786"/>
              <a:gd name="T77" fmla="*/ 65458 h 1314427"/>
              <a:gd name="T78" fmla="*/ 1220807 w 1402786"/>
              <a:gd name="T79" fmla="*/ 885 h 1314427"/>
              <a:gd name="T80" fmla="*/ 1253120 w 1402786"/>
              <a:gd name="T81" fmla="*/ 11647 h 1314427"/>
              <a:gd name="T82" fmla="*/ 1350059 w 1402786"/>
              <a:gd name="T83" fmla="*/ 65458 h 1314427"/>
              <a:gd name="T84" fmla="*/ 1403914 w 1402786"/>
              <a:gd name="T85" fmla="*/ 130031 h 1314427"/>
              <a:gd name="T86" fmla="*/ 1382372 w 1402786"/>
              <a:gd name="T87" fmla="*/ 194605 h 1314427"/>
              <a:gd name="T88" fmla="*/ 1371601 w 1402786"/>
              <a:gd name="T89" fmla="*/ 259180 h 1314427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1402786" h="1314427">
                <a:moveTo>
                  <a:pt x="57487" y="1238500"/>
                </a:moveTo>
                <a:cubicBezTo>
                  <a:pt x="46725" y="1256436"/>
                  <a:pt x="25200" y="1271392"/>
                  <a:pt x="25200" y="1292309"/>
                </a:cubicBezTo>
                <a:cubicBezTo>
                  <a:pt x="25200" y="1303653"/>
                  <a:pt x="46954" y="1307284"/>
                  <a:pt x="57487" y="1303071"/>
                </a:cubicBezTo>
                <a:cubicBezTo>
                  <a:pt x="69496" y="1298267"/>
                  <a:pt x="71837" y="1281547"/>
                  <a:pt x="79012" y="1270785"/>
                </a:cubicBezTo>
                <a:cubicBezTo>
                  <a:pt x="75424" y="1249261"/>
                  <a:pt x="81881" y="1223253"/>
                  <a:pt x="68249" y="1206214"/>
                </a:cubicBezTo>
                <a:cubicBezTo>
                  <a:pt x="61162" y="1197356"/>
                  <a:pt x="45401" y="1210683"/>
                  <a:pt x="35962" y="1216976"/>
                </a:cubicBezTo>
                <a:cubicBezTo>
                  <a:pt x="23298" y="1225418"/>
                  <a:pt x="14437" y="1238500"/>
                  <a:pt x="3675" y="1249262"/>
                </a:cubicBezTo>
                <a:cubicBezTo>
                  <a:pt x="7052" y="1262770"/>
                  <a:pt x="11332" y="1320911"/>
                  <a:pt x="46724" y="1313833"/>
                </a:cubicBezTo>
                <a:cubicBezTo>
                  <a:pt x="59407" y="1311296"/>
                  <a:pt x="61074" y="1292309"/>
                  <a:pt x="68249" y="1281547"/>
                </a:cubicBezTo>
                <a:cubicBezTo>
                  <a:pt x="64662" y="1270785"/>
                  <a:pt x="67633" y="1254335"/>
                  <a:pt x="57487" y="1249262"/>
                </a:cubicBezTo>
                <a:cubicBezTo>
                  <a:pt x="47340" y="1244189"/>
                  <a:pt x="34059" y="1252937"/>
                  <a:pt x="25200" y="1260024"/>
                </a:cubicBezTo>
                <a:cubicBezTo>
                  <a:pt x="15100" y="1268104"/>
                  <a:pt x="-9201" y="1291083"/>
                  <a:pt x="3675" y="1292309"/>
                </a:cubicBezTo>
                <a:cubicBezTo>
                  <a:pt x="85893" y="1300139"/>
                  <a:pt x="168698" y="1285134"/>
                  <a:pt x="251210" y="1281547"/>
                </a:cubicBezTo>
                <a:cubicBezTo>
                  <a:pt x="279910" y="1274373"/>
                  <a:pt x="309244" y="1269379"/>
                  <a:pt x="337309" y="1260024"/>
                </a:cubicBezTo>
                <a:lnTo>
                  <a:pt x="401884" y="1238500"/>
                </a:lnTo>
                <a:lnTo>
                  <a:pt x="498745" y="1173929"/>
                </a:lnTo>
                <a:cubicBezTo>
                  <a:pt x="509507" y="1166754"/>
                  <a:pt x="518761" y="1156495"/>
                  <a:pt x="531032" y="1152405"/>
                </a:cubicBezTo>
                <a:lnTo>
                  <a:pt x="563319" y="1141643"/>
                </a:lnTo>
                <a:cubicBezTo>
                  <a:pt x="657652" y="1047316"/>
                  <a:pt x="542211" y="1166971"/>
                  <a:pt x="617131" y="1077072"/>
                </a:cubicBezTo>
                <a:cubicBezTo>
                  <a:pt x="641270" y="1048107"/>
                  <a:pt x="655674" y="1046856"/>
                  <a:pt x="670943" y="1012501"/>
                </a:cubicBezTo>
                <a:cubicBezTo>
                  <a:pt x="680158" y="991768"/>
                  <a:pt x="685293" y="969453"/>
                  <a:pt x="692468" y="947929"/>
                </a:cubicBezTo>
                <a:lnTo>
                  <a:pt x="713993" y="883358"/>
                </a:lnTo>
                <a:cubicBezTo>
                  <a:pt x="717580" y="872596"/>
                  <a:pt x="718462" y="860512"/>
                  <a:pt x="724755" y="851073"/>
                </a:cubicBezTo>
                <a:cubicBezTo>
                  <a:pt x="731930" y="840311"/>
                  <a:pt x="741027" y="830607"/>
                  <a:pt x="746280" y="818787"/>
                </a:cubicBezTo>
                <a:cubicBezTo>
                  <a:pt x="746289" y="818767"/>
                  <a:pt x="773182" y="738083"/>
                  <a:pt x="778567" y="721930"/>
                </a:cubicBezTo>
                <a:lnTo>
                  <a:pt x="800092" y="657359"/>
                </a:lnTo>
                <a:cubicBezTo>
                  <a:pt x="816356" y="592310"/>
                  <a:pt x="806181" y="628331"/>
                  <a:pt x="832379" y="549740"/>
                </a:cubicBezTo>
                <a:lnTo>
                  <a:pt x="843142" y="517455"/>
                </a:lnTo>
                <a:cubicBezTo>
                  <a:pt x="846730" y="506693"/>
                  <a:pt x="847611" y="494608"/>
                  <a:pt x="853904" y="485169"/>
                </a:cubicBezTo>
                <a:lnTo>
                  <a:pt x="875429" y="452884"/>
                </a:lnTo>
                <a:cubicBezTo>
                  <a:pt x="882604" y="431360"/>
                  <a:pt x="884368" y="407190"/>
                  <a:pt x="896954" y="388312"/>
                </a:cubicBezTo>
                <a:cubicBezTo>
                  <a:pt x="911304" y="366788"/>
                  <a:pt x="921711" y="342032"/>
                  <a:pt x="940003" y="323741"/>
                </a:cubicBezTo>
                <a:cubicBezTo>
                  <a:pt x="1022868" y="240882"/>
                  <a:pt x="979253" y="276052"/>
                  <a:pt x="1069152" y="216122"/>
                </a:cubicBezTo>
                <a:lnTo>
                  <a:pt x="1101439" y="194599"/>
                </a:lnTo>
                <a:cubicBezTo>
                  <a:pt x="1112201" y="187424"/>
                  <a:pt x="1121455" y="177165"/>
                  <a:pt x="1133726" y="173075"/>
                </a:cubicBezTo>
                <a:lnTo>
                  <a:pt x="1295162" y="119266"/>
                </a:lnTo>
                <a:lnTo>
                  <a:pt x="1327449" y="108504"/>
                </a:lnTo>
                <a:lnTo>
                  <a:pt x="1359737" y="97742"/>
                </a:lnTo>
                <a:cubicBezTo>
                  <a:pt x="1356149" y="86980"/>
                  <a:pt x="1356996" y="73477"/>
                  <a:pt x="1348974" y="65456"/>
                </a:cubicBezTo>
                <a:cubicBezTo>
                  <a:pt x="1307248" y="23732"/>
                  <a:pt x="1272344" y="18391"/>
                  <a:pt x="1219826" y="885"/>
                </a:cubicBezTo>
                <a:cubicBezTo>
                  <a:pt x="1209064" y="-2702"/>
                  <a:pt x="1242674" y="5354"/>
                  <a:pt x="1252113" y="11647"/>
                </a:cubicBezTo>
                <a:cubicBezTo>
                  <a:pt x="1326126" y="60987"/>
                  <a:pt x="1292145" y="46514"/>
                  <a:pt x="1348974" y="65456"/>
                </a:cubicBezTo>
                <a:cubicBezTo>
                  <a:pt x="1355143" y="71625"/>
                  <a:pt x="1402786" y="115046"/>
                  <a:pt x="1402786" y="130027"/>
                </a:cubicBezTo>
                <a:cubicBezTo>
                  <a:pt x="1402786" y="152715"/>
                  <a:pt x="1386764" y="172588"/>
                  <a:pt x="1381261" y="194599"/>
                </a:cubicBezTo>
                <a:cubicBezTo>
                  <a:pt x="1368759" y="244606"/>
                  <a:pt x="1370499" y="222855"/>
                  <a:pt x="1370499" y="25917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6689" name="Freeform 5"/>
          <p:cNvSpPr>
            <a:spLocks/>
          </p:cNvSpPr>
          <p:nvPr/>
        </p:nvSpPr>
        <p:spPr bwMode="auto">
          <a:xfrm>
            <a:off x="987425" y="2763838"/>
            <a:ext cx="1079500" cy="1508125"/>
          </a:xfrm>
          <a:custGeom>
            <a:avLst/>
            <a:gdLst>
              <a:gd name="T0" fmla="*/ 498219 w 1079530"/>
              <a:gd name="T1" fmla="*/ 22728 h 1507857"/>
              <a:gd name="T2" fmla="*/ 444411 w 1079530"/>
              <a:gd name="T3" fmla="*/ 11962 h 1507857"/>
              <a:gd name="T4" fmla="*/ 422886 w 1079530"/>
              <a:gd name="T5" fmla="*/ 44259 h 1507857"/>
              <a:gd name="T6" fmla="*/ 412125 w 1079530"/>
              <a:gd name="T7" fmla="*/ 76557 h 1507857"/>
              <a:gd name="T8" fmla="*/ 498219 w 1079530"/>
              <a:gd name="T9" fmla="*/ 65791 h 1507857"/>
              <a:gd name="T10" fmla="*/ 487456 w 1079530"/>
              <a:gd name="T11" fmla="*/ 1196 h 1507857"/>
              <a:gd name="T12" fmla="*/ 433648 w 1079530"/>
              <a:gd name="T13" fmla="*/ 11962 h 1507857"/>
              <a:gd name="T14" fmla="*/ 444411 w 1079530"/>
              <a:gd name="T15" fmla="*/ 76557 h 1507857"/>
              <a:gd name="T16" fmla="*/ 519743 w 1079530"/>
              <a:gd name="T17" fmla="*/ 44259 h 1507857"/>
              <a:gd name="T18" fmla="*/ 487456 w 1079530"/>
              <a:gd name="T19" fmla="*/ 22728 h 1507857"/>
              <a:gd name="T20" fmla="*/ 422886 w 1079530"/>
              <a:gd name="T21" fmla="*/ 65791 h 1507857"/>
              <a:gd name="T22" fmla="*/ 487456 w 1079530"/>
              <a:gd name="T23" fmla="*/ 76557 h 1507857"/>
              <a:gd name="T24" fmla="*/ 498219 w 1079530"/>
              <a:gd name="T25" fmla="*/ 44259 h 1507857"/>
              <a:gd name="T26" fmla="*/ 530504 w 1079530"/>
              <a:gd name="T27" fmla="*/ 33494 h 1507857"/>
              <a:gd name="T28" fmla="*/ 584314 w 1079530"/>
              <a:gd name="T29" fmla="*/ 22728 h 1507857"/>
              <a:gd name="T30" fmla="*/ 788787 w 1079530"/>
              <a:gd name="T31" fmla="*/ 33494 h 1507857"/>
              <a:gd name="T32" fmla="*/ 885643 w 1079530"/>
              <a:gd name="T33" fmla="*/ 65791 h 1507857"/>
              <a:gd name="T34" fmla="*/ 917928 w 1079530"/>
              <a:gd name="T35" fmla="*/ 76557 h 1507857"/>
              <a:gd name="T36" fmla="*/ 950215 w 1079530"/>
              <a:gd name="T37" fmla="*/ 108853 h 1507857"/>
              <a:gd name="T38" fmla="*/ 982500 w 1079530"/>
              <a:gd name="T39" fmla="*/ 119618 h 1507857"/>
              <a:gd name="T40" fmla="*/ 993261 w 1079530"/>
              <a:gd name="T41" fmla="*/ 151916 h 1507857"/>
              <a:gd name="T42" fmla="*/ 1036308 w 1079530"/>
              <a:gd name="T43" fmla="*/ 216509 h 1507857"/>
              <a:gd name="T44" fmla="*/ 1057833 w 1079530"/>
              <a:gd name="T45" fmla="*/ 248807 h 1507857"/>
              <a:gd name="T46" fmla="*/ 1079356 w 1079530"/>
              <a:gd name="T47" fmla="*/ 313402 h 1507857"/>
              <a:gd name="T48" fmla="*/ 1068593 w 1079530"/>
              <a:gd name="T49" fmla="*/ 464120 h 1507857"/>
              <a:gd name="T50" fmla="*/ 1014786 w 1079530"/>
              <a:gd name="T51" fmla="*/ 561013 h 1507857"/>
              <a:gd name="T52" fmla="*/ 960976 w 1079530"/>
              <a:gd name="T53" fmla="*/ 614840 h 1507857"/>
              <a:gd name="T54" fmla="*/ 896405 w 1079530"/>
              <a:gd name="T55" fmla="*/ 668670 h 1507857"/>
              <a:gd name="T56" fmla="*/ 810310 w 1079530"/>
              <a:gd name="T57" fmla="*/ 744029 h 1507857"/>
              <a:gd name="T58" fmla="*/ 713454 w 1079530"/>
              <a:gd name="T59" fmla="*/ 819390 h 1507857"/>
              <a:gd name="T60" fmla="*/ 681169 w 1079530"/>
              <a:gd name="T61" fmla="*/ 830155 h 1507857"/>
              <a:gd name="T62" fmla="*/ 584314 w 1079530"/>
              <a:gd name="T63" fmla="*/ 894749 h 1507857"/>
              <a:gd name="T64" fmla="*/ 552029 w 1079530"/>
              <a:gd name="T65" fmla="*/ 916281 h 1507857"/>
              <a:gd name="T66" fmla="*/ 519743 w 1079530"/>
              <a:gd name="T67" fmla="*/ 927047 h 1507857"/>
              <a:gd name="T68" fmla="*/ 422886 w 1079530"/>
              <a:gd name="T69" fmla="*/ 991640 h 1507857"/>
              <a:gd name="T70" fmla="*/ 390601 w 1079530"/>
              <a:gd name="T71" fmla="*/ 1013171 h 1507857"/>
              <a:gd name="T72" fmla="*/ 293745 w 1079530"/>
              <a:gd name="T73" fmla="*/ 1099296 h 1507857"/>
              <a:gd name="T74" fmla="*/ 239935 w 1079530"/>
              <a:gd name="T75" fmla="*/ 1163892 h 1507857"/>
              <a:gd name="T76" fmla="*/ 196889 w 1079530"/>
              <a:gd name="T77" fmla="*/ 1228485 h 1507857"/>
              <a:gd name="T78" fmla="*/ 175365 w 1079530"/>
              <a:gd name="T79" fmla="*/ 1260782 h 1507857"/>
              <a:gd name="T80" fmla="*/ 164602 w 1079530"/>
              <a:gd name="T81" fmla="*/ 1293080 h 1507857"/>
              <a:gd name="T82" fmla="*/ 153842 w 1079530"/>
              <a:gd name="T83" fmla="*/ 1357673 h 1507857"/>
              <a:gd name="T84" fmla="*/ 143079 w 1079530"/>
              <a:gd name="T85" fmla="*/ 1454564 h 1507857"/>
              <a:gd name="T86" fmla="*/ 132317 w 1079530"/>
              <a:gd name="T87" fmla="*/ 1508393 h 1507857"/>
              <a:gd name="T88" fmla="*/ 89272 w 1079530"/>
              <a:gd name="T89" fmla="*/ 1497627 h 1507857"/>
              <a:gd name="T90" fmla="*/ 35462 w 1079530"/>
              <a:gd name="T91" fmla="*/ 1443800 h 1507857"/>
              <a:gd name="T92" fmla="*/ 24699 w 1079530"/>
              <a:gd name="T93" fmla="*/ 1411503 h 1507857"/>
              <a:gd name="T94" fmla="*/ 3176 w 1079530"/>
              <a:gd name="T95" fmla="*/ 1379205 h 1507857"/>
              <a:gd name="T96" fmla="*/ 67747 w 1079530"/>
              <a:gd name="T97" fmla="*/ 1422268 h 1507857"/>
              <a:gd name="T98" fmla="*/ 143079 w 1079530"/>
              <a:gd name="T99" fmla="*/ 1508393 h 1507857"/>
              <a:gd name="T100" fmla="*/ 175365 w 1079530"/>
              <a:gd name="T101" fmla="*/ 1486862 h 1507857"/>
              <a:gd name="T102" fmla="*/ 207650 w 1079530"/>
              <a:gd name="T103" fmla="*/ 1476096 h 1507857"/>
              <a:gd name="T104" fmla="*/ 272220 w 1079530"/>
              <a:gd name="T105" fmla="*/ 1433034 h 1507857"/>
              <a:gd name="T106" fmla="*/ 326030 w 1079530"/>
              <a:gd name="T107" fmla="*/ 1389971 h 1507857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079530" h="1507857">
                <a:moveTo>
                  <a:pt x="498247" y="22720"/>
                </a:moveTo>
                <a:cubicBezTo>
                  <a:pt x="480310" y="19133"/>
                  <a:pt x="462024" y="6933"/>
                  <a:pt x="444435" y="11958"/>
                </a:cubicBezTo>
                <a:cubicBezTo>
                  <a:pt x="431998" y="15511"/>
                  <a:pt x="428695" y="32674"/>
                  <a:pt x="422910" y="44243"/>
                </a:cubicBezTo>
                <a:cubicBezTo>
                  <a:pt x="417836" y="54389"/>
                  <a:pt x="401239" y="73413"/>
                  <a:pt x="412147" y="76529"/>
                </a:cubicBezTo>
                <a:cubicBezTo>
                  <a:pt x="439958" y="84475"/>
                  <a:pt x="469547" y="69354"/>
                  <a:pt x="498247" y="65767"/>
                </a:cubicBezTo>
                <a:cubicBezTo>
                  <a:pt x="504083" y="48258"/>
                  <a:pt x="525582" y="12081"/>
                  <a:pt x="487484" y="1196"/>
                </a:cubicBezTo>
                <a:cubicBezTo>
                  <a:pt x="469895" y="-3829"/>
                  <a:pt x="451609" y="8371"/>
                  <a:pt x="433672" y="11958"/>
                </a:cubicBezTo>
                <a:cubicBezTo>
                  <a:pt x="437260" y="33482"/>
                  <a:pt x="429005" y="61100"/>
                  <a:pt x="444435" y="76529"/>
                </a:cubicBezTo>
                <a:cubicBezTo>
                  <a:pt x="458334" y="90428"/>
                  <a:pt x="511641" y="49663"/>
                  <a:pt x="519771" y="44243"/>
                </a:cubicBezTo>
                <a:cubicBezTo>
                  <a:pt x="509009" y="37069"/>
                  <a:pt x="500288" y="24549"/>
                  <a:pt x="487484" y="22720"/>
                </a:cubicBezTo>
                <a:cubicBezTo>
                  <a:pt x="445182" y="16678"/>
                  <a:pt x="441014" y="38613"/>
                  <a:pt x="422910" y="65767"/>
                </a:cubicBezTo>
                <a:cubicBezTo>
                  <a:pt x="444315" y="80037"/>
                  <a:pt x="460749" y="103263"/>
                  <a:pt x="487484" y="76529"/>
                </a:cubicBezTo>
                <a:cubicBezTo>
                  <a:pt x="495506" y="68508"/>
                  <a:pt x="490225" y="52264"/>
                  <a:pt x="498247" y="44243"/>
                </a:cubicBezTo>
                <a:cubicBezTo>
                  <a:pt x="506269" y="36222"/>
                  <a:pt x="519528" y="36233"/>
                  <a:pt x="530534" y="33482"/>
                </a:cubicBezTo>
                <a:cubicBezTo>
                  <a:pt x="548280" y="29046"/>
                  <a:pt x="566409" y="26307"/>
                  <a:pt x="584346" y="22720"/>
                </a:cubicBezTo>
                <a:cubicBezTo>
                  <a:pt x="652508" y="26307"/>
                  <a:pt x="721061" y="25350"/>
                  <a:pt x="788831" y="33482"/>
                </a:cubicBezTo>
                <a:cubicBezTo>
                  <a:pt x="788838" y="33483"/>
                  <a:pt x="869546" y="60385"/>
                  <a:pt x="885693" y="65767"/>
                </a:cubicBezTo>
                <a:lnTo>
                  <a:pt x="917980" y="76529"/>
                </a:lnTo>
                <a:cubicBezTo>
                  <a:pt x="928742" y="87291"/>
                  <a:pt x="937603" y="100373"/>
                  <a:pt x="950267" y="108815"/>
                </a:cubicBezTo>
                <a:cubicBezTo>
                  <a:pt x="959706" y="115107"/>
                  <a:pt x="974532" y="111555"/>
                  <a:pt x="982554" y="119576"/>
                </a:cubicBezTo>
                <a:cubicBezTo>
                  <a:pt x="990576" y="127597"/>
                  <a:pt x="987808" y="141945"/>
                  <a:pt x="993317" y="151862"/>
                </a:cubicBezTo>
                <a:cubicBezTo>
                  <a:pt x="1005880" y="174475"/>
                  <a:pt x="1022016" y="194909"/>
                  <a:pt x="1036366" y="216433"/>
                </a:cubicBezTo>
                <a:lnTo>
                  <a:pt x="1057891" y="248719"/>
                </a:lnTo>
                <a:cubicBezTo>
                  <a:pt x="1065066" y="270243"/>
                  <a:pt x="1081033" y="290660"/>
                  <a:pt x="1079416" y="313290"/>
                </a:cubicBezTo>
                <a:cubicBezTo>
                  <a:pt x="1075828" y="363512"/>
                  <a:pt x="1074536" y="413951"/>
                  <a:pt x="1068653" y="463956"/>
                </a:cubicBezTo>
                <a:cubicBezTo>
                  <a:pt x="1064594" y="498460"/>
                  <a:pt x="1030246" y="537708"/>
                  <a:pt x="1014842" y="560813"/>
                </a:cubicBezTo>
                <a:cubicBezTo>
                  <a:pt x="975380" y="620004"/>
                  <a:pt x="1014841" y="569782"/>
                  <a:pt x="961030" y="614622"/>
                </a:cubicBezTo>
                <a:cubicBezTo>
                  <a:pt x="878155" y="683680"/>
                  <a:pt x="976624" y="614988"/>
                  <a:pt x="896455" y="668432"/>
                </a:cubicBezTo>
                <a:cubicBezTo>
                  <a:pt x="835469" y="759904"/>
                  <a:pt x="935915" y="618214"/>
                  <a:pt x="810356" y="743765"/>
                </a:cubicBezTo>
                <a:cubicBezTo>
                  <a:pt x="782497" y="771622"/>
                  <a:pt x="752113" y="806225"/>
                  <a:pt x="713494" y="819098"/>
                </a:cubicBezTo>
                <a:cubicBezTo>
                  <a:pt x="702732" y="822685"/>
                  <a:pt x="691124" y="824351"/>
                  <a:pt x="681207" y="829860"/>
                </a:cubicBezTo>
                <a:cubicBezTo>
                  <a:pt x="681197" y="829866"/>
                  <a:pt x="600494" y="883666"/>
                  <a:pt x="584346" y="894431"/>
                </a:cubicBezTo>
                <a:cubicBezTo>
                  <a:pt x="573584" y="901606"/>
                  <a:pt x="564330" y="911865"/>
                  <a:pt x="552059" y="915955"/>
                </a:cubicBezTo>
                <a:cubicBezTo>
                  <a:pt x="541296" y="919542"/>
                  <a:pt x="529688" y="921208"/>
                  <a:pt x="519771" y="926717"/>
                </a:cubicBezTo>
                <a:cubicBezTo>
                  <a:pt x="519756" y="926725"/>
                  <a:pt x="439061" y="980522"/>
                  <a:pt x="422910" y="991288"/>
                </a:cubicBezTo>
                <a:cubicBezTo>
                  <a:pt x="412148" y="998462"/>
                  <a:pt x="399769" y="1003665"/>
                  <a:pt x="390623" y="1012811"/>
                </a:cubicBezTo>
                <a:cubicBezTo>
                  <a:pt x="316902" y="1086529"/>
                  <a:pt x="351376" y="1060499"/>
                  <a:pt x="293761" y="1098906"/>
                </a:cubicBezTo>
                <a:cubicBezTo>
                  <a:pt x="216849" y="1214269"/>
                  <a:pt x="336621" y="1039191"/>
                  <a:pt x="239949" y="1163478"/>
                </a:cubicBezTo>
                <a:cubicBezTo>
                  <a:pt x="224067" y="1183897"/>
                  <a:pt x="211249" y="1206525"/>
                  <a:pt x="196899" y="1228049"/>
                </a:cubicBezTo>
                <a:cubicBezTo>
                  <a:pt x="189724" y="1238811"/>
                  <a:pt x="179465" y="1248064"/>
                  <a:pt x="175375" y="1260334"/>
                </a:cubicBezTo>
                <a:lnTo>
                  <a:pt x="164612" y="1292620"/>
                </a:lnTo>
                <a:cubicBezTo>
                  <a:pt x="161025" y="1314144"/>
                  <a:pt x="156734" y="1335562"/>
                  <a:pt x="153850" y="1357191"/>
                </a:cubicBezTo>
                <a:cubicBezTo>
                  <a:pt x="149556" y="1389390"/>
                  <a:pt x="147681" y="1421890"/>
                  <a:pt x="143087" y="1454048"/>
                </a:cubicBezTo>
                <a:cubicBezTo>
                  <a:pt x="140500" y="1472156"/>
                  <a:pt x="135912" y="1489921"/>
                  <a:pt x="132325" y="1507857"/>
                </a:cubicBezTo>
                <a:cubicBezTo>
                  <a:pt x="117975" y="1504270"/>
                  <a:pt x="102871" y="1502921"/>
                  <a:pt x="89276" y="1497095"/>
                </a:cubicBezTo>
                <a:cubicBezTo>
                  <a:pt x="61878" y="1485354"/>
                  <a:pt x="48511" y="1469379"/>
                  <a:pt x="35464" y="1443286"/>
                </a:cubicBezTo>
                <a:cubicBezTo>
                  <a:pt x="30391" y="1433140"/>
                  <a:pt x="29774" y="1421147"/>
                  <a:pt x="24701" y="1411001"/>
                </a:cubicBezTo>
                <a:cubicBezTo>
                  <a:pt x="18916" y="1399432"/>
                  <a:pt x="-9372" y="1375578"/>
                  <a:pt x="3176" y="1378715"/>
                </a:cubicBezTo>
                <a:cubicBezTo>
                  <a:pt x="28273" y="1384988"/>
                  <a:pt x="67751" y="1421762"/>
                  <a:pt x="67751" y="1421762"/>
                </a:cubicBezTo>
                <a:cubicBezTo>
                  <a:pt x="117975" y="1497096"/>
                  <a:pt x="89275" y="1471985"/>
                  <a:pt x="143087" y="1507857"/>
                </a:cubicBezTo>
                <a:cubicBezTo>
                  <a:pt x="153850" y="1500683"/>
                  <a:pt x="163806" y="1492118"/>
                  <a:pt x="175375" y="1486334"/>
                </a:cubicBezTo>
                <a:cubicBezTo>
                  <a:pt x="185522" y="1481261"/>
                  <a:pt x="197745" y="1481081"/>
                  <a:pt x="207662" y="1475572"/>
                </a:cubicBezTo>
                <a:cubicBezTo>
                  <a:pt x="230276" y="1463009"/>
                  <a:pt x="250711" y="1446873"/>
                  <a:pt x="272236" y="1432524"/>
                </a:cubicBezTo>
                <a:cubicBezTo>
                  <a:pt x="312968" y="1405370"/>
                  <a:pt x="295375" y="1420149"/>
                  <a:pt x="326048" y="1389477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57698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7699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57700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7701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7702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7703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57717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7718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7704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57705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57706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7708" name="TextBox 27"/>
          <p:cNvSpPr txBox="1">
            <a:spLocks noChangeArrowheads="1"/>
          </p:cNvSpPr>
          <p:nvPr/>
        </p:nvSpPr>
        <p:spPr bwMode="auto">
          <a:xfrm>
            <a:off x="7146925" y="1044575"/>
            <a:ext cx="1292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pop();</a:t>
            </a:r>
          </a:p>
        </p:txBody>
      </p:sp>
      <p:sp>
        <p:nvSpPr>
          <p:cNvPr id="157709" name="Freeform 17"/>
          <p:cNvSpPr>
            <a:spLocks/>
          </p:cNvSpPr>
          <p:nvPr/>
        </p:nvSpPr>
        <p:spPr bwMode="auto">
          <a:xfrm>
            <a:off x="803275" y="4381500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7710" name="TextBox 28"/>
          <p:cNvSpPr txBox="1">
            <a:spLocks noChangeArrowheads="1"/>
          </p:cNvSpPr>
          <p:nvPr/>
        </p:nvSpPr>
        <p:spPr bwMode="auto">
          <a:xfrm>
            <a:off x="985838" y="444976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57711" name="Freeform 29"/>
          <p:cNvSpPr>
            <a:spLocks/>
          </p:cNvSpPr>
          <p:nvPr/>
        </p:nvSpPr>
        <p:spPr bwMode="auto">
          <a:xfrm rot="-5400000">
            <a:off x="1144588" y="4705350"/>
            <a:ext cx="82550" cy="568325"/>
          </a:xfrm>
          <a:custGeom>
            <a:avLst/>
            <a:gdLst>
              <a:gd name="T0" fmla="*/ 6404 w 99392"/>
              <a:gd name="T1" fmla="*/ 0 h 585305"/>
              <a:gd name="T2" fmla="*/ 0 w 99392"/>
              <a:gd name="T3" fmla="*/ 50542 h 585305"/>
              <a:gd name="T4" fmla="*/ 6404 w 99392"/>
              <a:gd name="T5" fmla="*/ 80867 h 585305"/>
              <a:gd name="T6" fmla="*/ 25613 w 99392"/>
              <a:gd name="T7" fmla="*/ 202166 h 585305"/>
              <a:gd name="T8" fmla="*/ 32017 w 99392"/>
              <a:gd name="T9" fmla="*/ 242599 h 585305"/>
              <a:gd name="T10" fmla="*/ 44824 w 99392"/>
              <a:gd name="T11" fmla="*/ 384116 h 585305"/>
              <a:gd name="T12" fmla="*/ 51227 w 99392"/>
              <a:gd name="T13" fmla="*/ 434657 h 585305"/>
              <a:gd name="T14" fmla="*/ 57630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7712" name="Freeform 4"/>
          <p:cNvSpPr>
            <a:spLocks/>
          </p:cNvSpPr>
          <p:nvPr/>
        </p:nvSpPr>
        <p:spPr bwMode="auto">
          <a:xfrm>
            <a:off x="1136650" y="3970338"/>
            <a:ext cx="1403350" cy="1314450"/>
          </a:xfrm>
          <a:custGeom>
            <a:avLst/>
            <a:gdLst>
              <a:gd name="T0" fmla="*/ 57533 w 1402786"/>
              <a:gd name="T1" fmla="*/ 1238544 h 1314427"/>
              <a:gd name="T2" fmla="*/ 25220 w 1402786"/>
              <a:gd name="T3" fmla="*/ 1292355 h 1314427"/>
              <a:gd name="T4" fmla="*/ 57533 w 1402786"/>
              <a:gd name="T5" fmla="*/ 1303117 h 1314427"/>
              <a:gd name="T6" fmla="*/ 79076 w 1402786"/>
              <a:gd name="T7" fmla="*/ 1270829 h 1314427"/>
              <a:gd name="T8" fmla="*/ 68303 w 1402786"/>
              <a:gd name="T9" fmla="*/ 1206256 h 1314427"/>
              <a:gd name="T10" fmla="*/ 35990 w 1402786"/>
              <a:gd name="T11" fmla="*/ 1217018 h 1314427"/>
              <a:gd name="T12" fmla="*/ 3677 w 1402786"/>
              <a:gd name="T13" fmla="*/ 1249306 h 1314427"/>
              <a:gd name="T14" fmla="*/ 46762 w 1402786"/>
              <a:gd name="T15" fmla="*/ 1313879 h 1314427"/>
              <a:gd name="T16" fmla="*/ 68303 w 1402786"/>
              <a:gd name="T17" fmla="*/ 1281591 h 1314427"/>
              <a:gd name="T18" fmla="*/ 57533 w 1402786"/>
              <a:gd name="T19" fmla="*/ 1249306 h 1314427"/>
              <a:gd name="T20" fmla="*/ 25220 w 1402786"/>
              <a:gd name="T21" fmla="*/ 1260068 h 1314427"/>
              <a:gd name="T22" fmla="*/ 3677 w 1402786"/>
              <a:gd name="T23" fmla="*/ 1292355 h 1314427"/>
              <a:gd name="T24" fmla="*/ 251412 w 1402786"/>
              <a:gd name="T25" fmla="*/ 1281591 h 1314427"/>
              <a:gd name="T26" fmla="*/ 337581 w 1402786"/>
              <a:gd name="T27" fmla="*/ 1260068 h 1314427"/>
              <a:gd name="T28" fmla="*/ 402208 w 1402786"/>
              <a:gd name="T29" fmla="*/ 1238544 h 1314427"/>
              <a:gd name="T30" fmla="*/ 499147 w 1402786"/>
              <a:gd name="T31" fmla="*/ 1173971 h 1314427"/>
              <a:gd name="T32" fmla="*/ 531460 w 1402786"/>
              <a:gd name="T33" fmla="*/ 1152445 h 1314427"/>
              <a:gd name="T34" fmla="*/ 563772 w 1402786"/>
              <a:gd name="T35" fmla="*/ 1141683 h 1314427"/>
              <a:gd name="T36" fmla="*/ 617627 w 1402786"/>
              <a:gd name="T37" fmla="*/ 1077110 h 1314427"/>
              <a:gd name="T38" fmla="*/ 671483 w 1402786"/>
              <a:gd name="T39" fmla="*/ 1012537 h 1314427"/>
              <a:gd name="T40" fmla="*/ 693025 w 1402786"/>
              <a:gd name="T41" fmla="*/ 947963 h 1314427"/>
              <a:gd name="T42" fmla="*/ 714567 w 1402786"/>
              <a:gd name="T43" fmla="*/ 883388 h 1314427"/>
              <a:gd name="T44" fmla="*/ 725338 w 1402786"/>
              <a:gd name="T45" fmla="*/ 851103 h 1314427"/>
              <a:gd name="T46" fmla="*/ 746880 w 1402786"/>
              <a:gd name="T47" fmla="*/ 818815 h 1314427"/>
              <a:gd name="T48" fmla="*/ 779193 w 1402786"/>
              <a:gd name="T49" fmla="*/ 721956 h 1314427"/>
              <a:gd name="T50" fmla="*/ 800736 w 1402786"/>
              <a:gd name="T51" fmla="*/ 657383 h 1314427"/>
              <a:gd name="T52" fmla="*/ 833049 w 1402786"/>
              <a:gd name="T53" fmla="*/ 549760 h 1314427"/>
              <a:gd name="T54" fmla="*/ 843820 w 1402786"/>
              <a:gd name="T55" fmla="*/ 517473 h 1314427"/>
              <a:gd name="T56" fmla="*/ 854590 w 1402786"/>
              <a:gd name="T57" fmla="*/ 485185 h 1314427"/>
              <a:gd name="T58" fmla="*/ 876133 w 1402786"/>
              <a:gd name="T59" fmla="*/ 452900 h 1314427"/>
              <a:gd name="T60" fmla="*/ 897676 w 1402786"/>
              <a:gd name="T61" fmla="*/ 388326 h 1314427"/>
              <a:gd name="T62" fmla="*/ 940759 w 1402786"/>
              <a:gd name="T63" fmla="*/ 323753 h 1314427"/>
              <a:gd name="T64" fmla="*/ 1070012 w 1402786"/>
              <a:gd name="T65" fmla="*/ 216130 h 1314427"/>
              <a:gd name="T66" fmla="*/ 1102325 w 1402786"/>
              <a:gd name="T67" fmla="*/ 194605 h 1314427"/>
              <a:gd name="T68" fmla="*/ 1134638 w 1402786"/>
              <a:gd name="T69" fmla="*/ 173081 h 1314427"/>
              <a:gd name="T70" fmla="*/ 1296204 w 1402786"/>
              <a:gd name="T71" fmla="*/ 119270 h 1314427"/>
              <a:gd name="T72" fmla="*/ 1328517 w 1402786"/>
              <a:gd name="T73" fmla="*/ 108508 h 1314427"/>
              <a:gd name="T74" fmla="*/ 1360831 w 1402786"/>
              <a:gd name="T75" fmla="*/ 97746 h 1314427"/>
              <a:gd name="T76" fmla="*/ 1350059 w 1402786"/>
              <a:gd name="T77" fmla="*/ 65458 h 1314427"/>
              <a:gd name="T78" fmla="*/ 1220807 w 1402786"/>
              <a:gd name="T79" fmla="*/ 885 h 1314427"/>
              <a:gd name="T80" fmla="*/ 1253120 w 1402786"/>
              <a:gd name="T81" fmla="*/ 11647 h 1314427"/>
              <a:gd name="T82" fmla="*/ 1350059 w 1402786"/>
              <a:gd name="T83" fmla="*/ 65458 h 1314427"/>
              <a:gd name="T84" fmla="*/ 1403914 w 1402786"/>
              <a:gd name="T85" fmla="*/ 130031 h 1314427"/>
              <a:gd name="T86" fmla="*/ 1382372 w 1402786"/>
              <a:gd name="T87" fmla="*/ 194605 h 1314427"/>
              <a:gd name="T88" fmla="*/ 1371601 w 1402786"/>
              <a:gd name="T89" fmla="*/ 259180 h 1314427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1402786" h="1314427">
                <a:moveTo>
                  <a:pt x="57487" y="1238500"/>
                </a:moveTo>
                <a:cubicBezTo>
                  <a:pt x="46725" y="1256436"/>
                  <a:pt x="25200" y="1271392"/>
                  <a:pt x="25200" y="1292309"/>
                </a:cubicBezTo>
                <a:cubicBezTo>
                  <a:pt x="25200" y="1303653"/>
                  <a:pt x="46954" y="1307284"/>
                  <a:pt x="57487" y="1303071"/>
                </a:cubicBezTo>
                <a:cubicBezTo>
                  <a:pt x="69496" y="1298267"/>
                  <a:pt x="71837" y="1281547"/>
                  <a:pt x="79012" y="1270785"/>
                </a:cubicBezTo>
                <a:cubicBezTo>
                  <a:pt x="75424" y="1249261"/>
                  <a:pt x="81881" y="1223253"/>
                  <a:pt x="68249" y="1206214"/>
                </a:cubicBezTo>
                <a:cubicBezTo>
                  <a:pt x="61162" y="1197356"/>
                  <a:pt x="45401" y="1210683"/>
                  <a:pt x="35962" y="1216976"/>
                </a:cubicBezTo>
                <a:cubicBezTo>
                  <a:pt x="23298" y="1225418"/>
                  <a:pt x="14437" y="1238500"/>
                  <a:pt x="3675" y="1249262"/>
                </a:cubicBezTo>
                <a:cubicBezTo>
                  <a:pt x="7052" y="1262770"/>
                  <a:pt x="11332" y="1320911"/>
                  <a:pt x="46724" y="1313833"/>
                </a:cubicBezTo>
                <a:cubicBezTo>
                  <a:pt x="59407" y="1311296"/>
                  <a:pt x="61074" y="1292309"/>
                  <a:pt x="68249" y="1281547"/>
                </a:cubicBezTo>
                <a:cubicBezTo>
                  <a:pt x="64662" y="1270785"/>
                  <a:pt x="67633" y="1254335"/>
                  <a:pt x="57487" y="1249262"/>
                </a:cubicBezTo>
                <a:cubicBezTo>
                  <a:pt x="47340" y="1244189"/>
                  <a:pt x="34059" y="1252937"/>
                  <a:pt x="25200" y="1260024"/>
                </a:cubicBezTo>
                <a:cubicBezTo>
                  <a:pt x="15100" y="1268104"/>
                  <a:pt x="-9201" y="1291083"/>
                  <a:pt x="3675" y="1292309"/>
                </a:cubicBezTo>
                <a:cubicBezTo>
                  <a:pt x="85893" y="1300139"/>
                  <a:pt x="168698" y="1285134"/>
                  <a:pt x="251210" y="1281547"/>
                </a:cubicBezTo>
                <a:cubicBezTo>
                  <a:pt x="279910" y="1274373"/>
                  <a:pt x="309244" y="1269379"/>
                  <a:pt x="337309" y="1260024"/>
                </a:cubicBezTo>
                <a:lnTo>
                  <a:pt x="401884" y="1238500"/>
                </a:lnTo>
                <a:lnTo>
                  <a:pt x="498745" y="1173929"/>
                </a:lnTo>
                <a:cubicBezTo>
                  <a:pt x="509507" y="1166754"/>
                  <a:pt x="518761" y="1156495"/>
                  <a:pt x="531032" y="1152405"/>
                </a:cubicBezTo>
                <a:lnTo>
                  <a:pt x="563319" y="1141643"/>
                </a:lnTo>
                <a:cubicBezTo>
                  <a:pt x="657652" y="1047316"/>
                  <a:pt x="542211" y="1166971"/>
                  <a:pt x="617131" y="1077072"/>
                </a:cubicBezTo>
                <a:cubicBezTo>
                  <a:pt x="641270" y="1048107"/>
                  <a:pt x="655674" y="1046856"/>
                  <a:pt x="670943" y="1012501"/>
                </a:cubicBezTo>
                <a:cubicBezTo>
                  <a:pt x="680158" y="991768"/>
                  <a:pt x="685293" y="969453"/>
                  <a:pt x="692468" y="947929"/>
                </a:cubicBezTo>
                <a:lnTo>
                  <a:pt x="713993" y="883358"/>
                </a:lnTo>
                <a:cubicBezTo>
                  <a:pt x="717580" y="872596"/>
                  <a:pt x="718462" y="860512"/>
                  <a:pt x="724755" y="851073"/>
                </a:cubicBezTo>
                <a:cubicBezTo>
                  <a:pt x="731930" y="840311"/>
                  <a:pt x="741027" y="830607"/>
                  <a:pt x="746280" y="818787"/>
                </a:cubicBezTo>
                <a:cubicBezTo>
                  <a:pt x="746289" y="818767"/>
                  <a:pt x="773182" y="738083"/>
                  <a:pt x="778567" y="721930"/>
                </a:cubicBezTo>
                <a:lnTo>
                  <a:pt x="800092" y="657359"/>
                </a:lnTo>
                <a:cubicBezTo>
                  <a:pt x="816356" y="592310"/>
                  <a:pt x="806181" y="628331"/>
                  <a:pt x="832379" y="549740"/>
                </a:cubicBezTo>
                <a:lnTo>
                  <a:pt x="843142" y="517455"/>
                </a:lnTo>
                <a:cubicBezTo>
                  <a:pt x="846730" y="506693"/>
                  <a:pt x="847611" y="494608"/>
                  <a:pt x="853904" y="485169"/>
                </a:cubicBezTo>
                <a:lnTo>
                  <a:pt x="875429" y="452884"/>
                </a:lnTo>
                <a:cubicBezTo>
                  <a:pt x="882604" y="431360"/>
                  <a:pt x="884368" y="407190"/>
                  <a:pt x="896954" y="388312"/>
                </a:cubicBezTo>
                <a:cubicBezTo>
                  <a:pt x="911304" y="366788"/>
                  <a:pt x="921711" y="342032"/>
                  <a:pt x="940003" y="323741"/>
                </a:cubicBezTo>
                <a:cubicBezTo>
                  <a:pt x="1022868" y="240882"/>
                  <a:pt x="979253" y="276052"/>
                  <a:pt x="1069152" y="216122"/>
                </a:cubicBezTo>
                <a:lnTo>
                  <a:pt x="1101439" y="194599"/>
                </a:lnTo>
                <a:cubicBezTo>
                  <a:pt x="1112201" y="187424"/>
                  <a:pt x="1121455" y="177165"/>
                  <a:pt x="1133726" y="173075"/>
                </a:cubicBezTo>
                <a:lnTo>
                  <a:pt x="1295162" y="119266"/>
                </a:lnTo>
                <a:lnTo>
                  <a:pt x="1327449" y="108504"/>
                </a:lnTo>
                <a:lnTo>
                  <a:pt x="1359737" y="97742"/>
                </a:lnTo>
                <a:cubicBezTo>
                  <a:pt x="1356149" y="86980"/>
                  <a:pt x="1356996" y="73477"/>
                  <a:pt x="1348974" y="65456"/>
                </a:cubicBezTo>
                <a:cubicBezTo>
                  <a:pt x="1307248" y="23732"/>
                  <a:pt x="1272344" y="18391"/>
                  <a:pt x="1219826" y="885"/>
                </a:cubicBezTo>
                <a:cubicBezTo>
                  <a:pt x="1209064" y="-2702"/>
                  <a:pt x="1242674" y="5354"/>
                  <a:pt x="1252113" y="11647"/>
                </a:cubicBezTo>
                <a:cubicBezTo>
                  <a:pt x="1326126" y="60987"/>
                  <a:pt x="1292145" y="46514"/>
                  <a:pt x="1348974" y="65456"/>
                </a:cubicBezTo>
                <a:cubicBezTo>
                  <a:pt x="1355143" y="71625"/>
                  <a:pt x="1402786" y="115046"/>
                  <a:pt x="1402786" y="130027"/>
                </a:cubicBezTo>
                <a:cubicBezTo>
                  <a:pt x="1402786" y="152715"/>
                  <a:pt x="1386764" y="172588"/>
                  <a:pt x="1381261" y="194599"/>
                </a:cubicBezTo>
                <a:cubicBezTo>
                  <a:pt x="1368759" y="244606"/>
                  <a:pt x="1370499" y="222855"/>
                  <a:pt x="1370499" y="25917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7713" name="Freeform 5"/>
          <p:cNvSpPr>
            <a:spLocks/>
          </p:cNvSpPr>
          <p:nvPr/>
        </p:nvSpPr>
        <p:spPr bwMode="auto">
          <a:xfrm>
            <a:off x="987425" y="2763838"/>
            <a:ext cx="1079500" cy="1508125"/>
          </a:xfrm>
          <a:custGeom>
            <a:avLst/>
            <a:gdLst>
              <a:gd name="T0" fmla="*/ 498219 w 1079530"/>
              <a:gd name="T1" fmla="*/ 22728 h 1507857"/>
              <a:gd name="T2" fmla="*/ 444411 w 1079530"/>
              <a:gd name="T3" fmla="*/ 11962 h 1507857"/>
              <a:gd name="T4" fmla="*/ 422886 w 1079530"/>
              <a:gd name="T5" fmla="*/ 44259 h 1507857"/>
              <a:gd name="T6" fmla="*/ 412125 w 1079530"/>
              <a:gd name="T7" fmla="*/ 76557 h 1507857"/>
              <a:gd name="T8" fmla="*/ 498219 w 1079530"/>
              <a:gd name="T9" fmla="*/ 65791 h 1507857"/>
              <a:gd name="T10" fmla="*/ 487456 w 1079530"/>
              <a:gd name="T11" fmla="*/ 1196 h 1507857"/>
              <a:gd name="T12" fmla="*/ 433648 w 1079530"/>
              <a:gd name="T13" fmla="*/ 11962 h 1507857"/>
              <a:gd name="T14" fmla="*/ 444411 w 1079530"/>
              <a:gd name="T15" fmla="*/ 76557 h 1507857"/>
              <a:gd name="T16" fmla="*/ 519743 w 1079530"/>
              <a:gd name="T17" fmla="*/ 44259 h 1507857"/>
              <a:gd name="T18" fmla="*/ 487456 w 1079530"/>
              <a:gd name="T19" fmla="*/ 22728 h 1507857"/>
              <a:gd name="T20" fmla="*/ 422886 w 1079530"/>
              <a:gd name="T21" fmla="*/ 65791 h 1507857"/>
              <a:gd name="T22" fmla="*/ 487456 w 1079530"/>
              <a:gd name="T23" fmla="*/ 76557 h 1507857"/>
              <a:gd name="T24" fmla="*/ 498219 w 1079530"/>
              <a:gd name="T25" fmla="*/ 44259 h 1507857"/>
              <a:gd name="T26" fmla="*/ 530504 w 1079530"/>
              <a:gd name="T27" fmla="*/ 33494 h 1507857"/>
              <a:gd name="T28" fmla="*/ 584314 w 1079530"/>
              <a:gd name="T29" fmla="*/ 22728 h 1507857"/>
              <a:gd name="T30" fmla="*/ 788787 w 1079530"/>
              <a:gd name="T31" fmla="*/ 33494 h 1507857"/>
              <a:gd name="T32" fmla="*/ 885643 w 1079530"/>
              <a:gd name="T33" fmla="*/ 65791 h 1507857"/>
              <a:gd name="T34" fmla="*/ 917928 w 1079530"/>
              <a:gd name="T35" fmla="*/ 76557 h 1507857"/>
              <a:gd name="T36" fmla="*/ 950215 w 1079530"/>
              <a:gd name="T37" fmla="*/ 108853 h 1507857"/>
              <a:gd name="T38" fmla="*/ 982500 w 1079530"/>
              <a:gd name="T39" fmla="*/ 119618 h 1507857"/>
              <a:gd name="T40" fmla="*/ 993261 w 1079530"/>
              <a:gd name="T41" fmla="*/ 151916 h 1507857"/>
              <a:gd name="T42" fmla="*/ 1036308 w 1079530"/>
              <a:gd name="T43" fmla="*/ 216509 h 1507857"/>
              <a:gd name="T44" fmla="*/ 1057833 w 1079530"/>
              <a:gd name="T45" fmla="*/ 248807 h 1507857"/>
              <a:gd name="T46" fmla="*/ 1079356 w 1079530"/>
              <a:gd name="T47" fmla="*/ 313402 h 1507857"/>
              <a:gd name="T48" fmla="*/ 1068593 w 1079530"/>
              <a:gd name="T49" fmla="*/ 464120 h 1507857"/>
              <a:gd name="T50" fmla="*/ 1014786 w 1079530"/>
              <a:gd name="T51" fmla="*/ 561013 h 1507857"/>
              <a:gd name="T52" fmla="*/ 960976 w 1079530"/>
              <a:gd name="T53" fmla="*/ 614840 h 1507857"/>
              <a:gd name="T54" fmla="*/ 896405 w 1079530"/>
              <a:gd name="T55" fmla="*/ 668670 h 1507857"/>
              <a:gd name="T56" fmla="*/ 810310 w 1079530"/>
              <a:gd name="T57" fmla="*/ 744029 h 1507857"/>
              <a:gd name="T58" fmla="*/ 713454 w 1079530"/>
              <a:gd name="T59" fmla="*/ 819390 h 1507857"/>
              <a:gd name="T60" fmla="*/ 681169 w 1079530"/>
              <a:gd name="T61" fmla="*/ 830155 h 1507857"/>
              <a:gd name="T62" fmla="*/ 584314 w 1079530"/>
              <a:gd name="T63" fmla="*/ 894749 h 1507857"/>
              <a:gd name="T64" fmla="*/ 552029 w 1079530"/>
              <a:gd name="T65" fmla="*/ 916281 h 1507857"/>
              <a:gd name="T66" fmla="*/ 519743 w 1079530"/>
              <a:gd name="T67" fmla="*/ 927047 h 1507857"/>
              <a:gd name="T68" fmla="*/ 422886 w 1079530"/>
              <a:gd name="T69" fmla="*/ 991640 h 1507857"/>
              <a:gd name="T70" fmla="*/ 390601 w 1079530"/>
              <a:gd name="T71" fmla="*/ 1013171 h 1507857"/>
              <a:gd name="T72" fmla="*/ 293745 w 1079530"/>
              <a:gd name="T73" fmla="*/ 1099296 h 1507857"/>
              <a:gd name="T74" fmla="*/ 239935 w 1079530"/>
              <a:gd name="T75" fmla="*/ 1163892 h 1507857"/>
              <a:gd name="T76" fmla="*/ 196889 w 1079530"/>
              <a:gd name="T77" fmla="*/ 1228485 h 1507857"/>
              <a:gd name="T78" fmla="*/ 175365 w 1079530"/>
              <a:gd name="T79" fmla="*/ 1260782 h 1507857"/>
              <a:gd name="T80" fmla="*/ 164602 w 1079530"/>
              <a:gd name="T81" fmla="*/ 1293080 h 1507857"/>
              <a:gd name="T82" fmla="*/ 153842 w 1079530"/>
              <a:gd name="T83" fmla="*/ 1357673 h 1507857"/>
              <a:gd name="T84" fmla="*/ 143079 w 1079530"/>
              <a:gd name="T85" fmla="*/ 1454564 h 1507857"/>
              <a:gd name="T86" fmla="*/ 132317 w 1079530"/>
              <a:gd name="T87" fmla="*/ 1508393 h 1507857"/>
              <a:gd name="T88" fmla="*/ 89272 w 1079530"/>
              <a:gd name="T89" fmla="*/ 1497627 h 1507857"/>
              <a:gd name="T90" fmla="*/ 35462 w 1079530"/>
              <a:gd name="T91" fmla="*/ 1443800 h 1507857"/>
              <a:gd name="T92" fmla="*/ 24699 w 1079530"/>
              <a:gd name="T93" fmla="*/ 1411503 h 1507857"/>
              <a:gd name="T94" fmla="*/ 3176 w 1079530"/>
              <a:gd name="T95" fmla="*/ 1379205 h 1507857"/>
              <a:gd name="T96" fmla="*/ 67747 w 1079530"/>
              <a:gd name="T97" fmla="*/ 1422268 h 1507857"/>
              <a:gd name="T98" fmla="*/ 143079 w 1079530"/>
              <a:gd name="T99" fmla="*/ 1508393 h 1507857"/>
              <a:gd name="T100" fmla="*/ 175365 w 1079530"/>
              <a:gd name="T101" fmla="*/ 1486862 h 1507857"/>
              <a:gd name="T102" fmla="*/ 207650 w 1079530"/>
              <a:gd name="T103" fmla="*/ 1476096 h 1507857"/>
              <a:gd name="T104" fmla="*/ 272220 w 1079530"/>
              <a:gd name="T105" fmla="*/ 1433034 h 1507857"/>
              <a:gd name="T106" fmla="*/ 326030 w 1079530"/>
              <a:gd name="T107" fmla="*/ 1389971 h 1507857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079530" h="1507857">
                <a:moveTo>
                  <a:pt x="498247" y="22720"/>
                </a:moveTo>
                <a:cubicBezTo>
                  <a:pt x="480310" y="19133"/>
                  <a:pt x="462024" y="6933"/>
                  <a:pt x="444435" y="11958"/>
                </a:cubicBezTo>
                <a:cubicBezTo>
                  <a:pt x="431998" y="15511"/>
                  <a:pt x="428695" y="32674"/>
                  <a:pt x="422910" y="44243"/>
                </a:cubicBezTo>
                <a:cubicBezTo>
                  <a:pt x="417836" y="54389"/>
                  <a:pt x="401239" y="73413"/>
                  <a:pt x="412147" y="76529"/>
                </a:cubicBezTo>
                <a:cubicBezTo>
                  <a:pt x="439958" y="84475"/>
                  <a:pt x="469547" y="69354"/>
                  <a:pt x="498247" y="65767"/>
                </a:cubicBezTo>
                <a:cubicBezTo>
                  <a:pt x="504083" y="48258"/>
                  <a:pt x="525582" y="12081"/>
                  <a:pt x="487484" y="1196"/>
                </a:cubicBezTo>
                <a:cubicBezTo>
                  <a:pt x="469895" y="-3829"/>
                  <a:pt x="451609" y="8371"/>
                  <a:pt x="433672" y="11958"/>
                </a:cubicBezTo>
                <a:cubicBezTo>
                  <a:pt x="437260" y="33482"/>
                  <a:pt x="429005" y="61100"/>
                  <a:pt x="444435" y="76529"/>
                </a:cubicBezTo>
                <a:cubicBezTo>
                  <a:pt x="458334" y="90428"/>
                  <a:pt x="511641" y="49663"/>
                  <a:pt x="519771" y="44243"/>
                </a:cubicBezTo>
                <a:cubicBezTo>
                  <a:pt x="509009" y="37069"/>
                  <a:pt x="500288" y="24549"/>
                  <a:pt x="487484" y="22720"/>
                </a:cubicBezTo>
                <a:cubicBezTo>
                  <a:pt x="445182" y="16678"/>
                  <a:pt x="441014" y="38613"/>
                  <a:pt x="422910" y="65767"/>
                </a:cubicBezTo>
                <a:cubicBezTo>
                  <a:pt x="444315" y="80037"/>
                  <a:pt x="460749" y="103263"/>
                  <a:pt x="487484" y="76529"/>
                </a:cubicBezTo>
                <a:cubicBezTo>
                  <a:pt x="495506" y="68508"/>
                  <a:pt x="490225" y="52264"/>
                  <a:pt x="498247" y="44243"/>
                </a:cubicBezTo>
                <a:cubicBezTo>
                  <a:pt x="506269" y="36222"/>
                  <a:pt x="519528" y="36233"/>
                  <a:pt x="530534" y="33482"/>
                </a:cubicBezTo>
                <a:cubicBezTo>
                  <a:pt x="548280" y="29046"/>
                  <a:pt x="566409" y="26307"/>
                  <a:pt x="584346" y="22720"/>
                </a:cubicBezTo>
                <a:cubicBezTo>
                  <a:pt x="652508" y="26307"/>
                  <a:pt x="721061" y="25350"/>
                  <a:pt x="788831" y="33482"/>
                </a:cubicBezTo>
                <a:cubicBezTo>
                  <a:pt x="788838" y="33483"/>
                  <a:pt x="869546" y="60385"/>
                  <a:pt x="885693" y="65767"/>
                </a:cubicBezTo>
                <a:lnTo>
                  <a:pt x="917980" y="76529"/>
                </a:lnTo>
                <a:cubicBezTo>
                  <a:pt x="928742" y="87291"/>
                  <a:pt x="937603" y="100373"/>
                  <a:pt x="950267" y="108815"/>
                </a:cubicBezTo>
                <a:cubicBezTo>
                  <a:pt x="959706" y="115107"/>
                  <a:pt x="974532" y="111555"/>
                  <a:pt x="982554" y="119576"/>
                </a:cubicBezTo>
                <a:cubicBezTo>
                  <a:pt x="990576" y="127597"/>
                  <a:pt x="987808" y="141945"/>
                  <a:pt x="993317" y="151862"/>
                </a:cubicBezTo>
                <a:cubicBezTo>
                  <a:pt x="1005880" y="174475"/>
                  <a:pt x="1022016" y="194909"/>
                  <a:pt x="1036366" y="216433"/>
                </a:cubicBezTo>
                <a:lnTo>
                  <a:pt x="1057891" y="248719"/>
                </a:lnTo>
                <a:cubicBezTo>
                  <a:pt x="1065066" y="270243"/>
                  <a:pt x="1081033" y="290660"/>
                  <a:pt x="1079416" y="313290"/>
                </a:cubicBezTo>
                <a:cubicBezTo>
                  <a:pt x="1075828" y="363512"/>
                  <a:pt x="1074536" y="413951"/>
                  <a:pt x="1068653" y="463956"/>
                </a:cubicBezTo>
                <a:cubicBezTo>
                  <a:pt x="1064594" y="498460"/>
                  <a:pt x="1030246" y="537708"/>
                  <a:pt x="1014842" y="560813"/>
                </a:cubicBezTo>
                <a:cubicBezTo>
                  <a:pt x="975380" y="620004"/>
                  <a:pt x="1014841" y="569782"/>
                  <a:pt x="961030" y="614622"/>
                </a:cubicBezTo>
                <a:cubicBezTo>
                  <a:pt x="878155" y="683680"/>
                  <a:pt x="976624" y="614988"/>
                  <a:pt x="896455" y="668432"/>
                </a:cubicBezTo>
                <a:cubicBezTo>
                  <a:pt x="835469" y="759904"/>
                  <a:pt x="935915" y="618214"/>
                  <a:pt x="810356" y="743765"/>
                </a:cubicBezTo>
                <a:cubicBezTo>
                  <a:pt x="782497" y="771622"/>
                  <a:pt x="752113" y="806225"/>
                  <a:pt x="713494" y="819098"/>
                </a:cubicBezTo>
                <a:cubicBezTo>
                  <a:pt x="702732" y="822685"/>
                  <a:pt x="691124" y="824351"/>
                  <a:pt x="681207" y="829860"/>
                </a:cubicBezTo>
                <a:cubicBezTo>
                  <a:pt x="681197" y="829866"/>
                  <a:pt x="600494" y="883666"/>
                  <a:pt x="584346" y="894431"/>
                </a:cubicBezTo>
                <a:cubicBezTo>
                  <a:pt x="573584" y="901606"/>
                  <a:pt x="564330" y="911865"/>
                  <a:pt x="552059" y="915955"/>
                </a:cubicBezTo>
                <a:cubicBezTo>
                  <a:pt x="541296" y="919542"/>
                  <a:pt x="529688" y="921208"/>
                  <a:pt x="519771" y="926717"/>
                </a:cubicBezTo>
                <a:cubicBezTo>
                  <a:pt x="519756" y="926725"/>
                  <a:pt x="439061" y="980522"/>
                  <a:pt x="422910" y="991288"/>
                </a:cubicBezTo>
                <a:cubicBezTo>
                  <a:pt x="412148" y="998462"/>
                  <a:pt x="399769" y="1003665"/>
                  <a:pt x="390623" y="1012811"/>
                </a:cubicBezTo>
                <a:cubicBezTo>
                  <a:pt x="316902" y="1086529"/>
                  <a:pt x="351376" y="1060499"/>
                  <a:pt x="293761" y="1098906"/>
                </a:cubicBezTo>
                <a:cubicBezTo>
                  <a:pt x="216849" y="1214269"/>
                  <a:pt x="336621" y="1039191"/>
                  <a:pt x="239949" y="1163478"/>
                </a:cubicBezTo>
                <a:cubicBezTo>
                  <a:pt x="224067" y="1183897"/>
                  <a:pt x="211249" y="1206525"/>
                  <a:pt x="196899" y="1228049"/>
                </a:cubicBezTo>
                <a:cubicBezTo>
                  <a:pt x="189724" y="1238811"/>
                  <a:pt x="179465" y="1248064"/>
                  <a:pt x="175375" y="1260334"/>
                </a:cubicBezTo>
                <a:lnTo>
                  <a:pt x="164612" y="1292620"/>
                </a:lnTo>
                <a:cubicBezTo>
                  <a:pt x="161025" y="1314144"/>
                  <a:pt x="156734" y="1335562"/>
                  <a:pt x="153850" y="1357191"/>
                </a:cubicBezTo>
                <a:cubicBezTo>
                  <a:pt x="149556" y="1389390"/>
                  <a:pt x="147681" y="1421890"/>
                  <a:pt x="143087" y="1454048"/>
                </a:cubicBezTo>
                <a:cubicBezTo>
                  <a:pt x="140500" y="1472156"/>
                  <a:pt x="135912" y="1489921"/>
                  <a:pt x="132325" y="1507857"/>
                </a:cubicBezTo>
                <a:cubicBezTo>
                  <a:pt x="117975" y="1504270"/>
                  <a:pt x="102871" y="1502921"/>
                  <a:pt x="89276" y="1497095"/>
                </a:cubicBezTo>
                <a:cubicBezTo>
                  <a:pt x="61878" y="1485354"/>
                  <a:pt x="48511" y="1469379"/>
                  <a:pt x="35464" y="1443286"/>
                </a:cubicBezTo>
                <a:cubicBezTo>
                  <a:pt x="30391" y="1433140"/>
                  <a:pt x="29774" y="1421147"/>
                  <a:pt x="24701" y="1411001"/>
                </a:cubicBezTo>
                <a:cubicBezTo>
                  <a:pt x="18916" y="1399432"/>
                  <a:pt x="-9372" y="1375578"/>
                  <a:pt x="3176" y="1378715"/>
                </a:cubicBezTo>
                <a:cubicBezTo>
                  <a:pt x="28273" y="1384988"/>
                  <a:pt x="67751" y="1421762"/>
                  <a:pt x="67751" y="1421762"/>
                </a:cubicBezTo>
                <a:cubicBezTo>
                  <a:pt x="117975" y="1497096"/>
                  <a:pt x="89275" y="1471985"/>
                  <a:pt x="143087" y="1507857"/>
                </a:cubicBezTo>
                <a:cubicBezTo>
                  <a:pt x="153850" y="1500683"/>
                  <a:pt x="163806" y="1492118"/>
                  <a:pt x="175375" y="1486334"/>
                </a:cubicBezTo>
                <a:cubicBezTo>
                  <a:pt x="185522" y="1481261"/>
                  <a:pt x="197745" y="1481081"/>
                  <a:pt x="207662" y="1475572"/>
                </a:cubicBezTo>
                <a:cubicBezTo>
                  <a:pt x="230276" y="1463009"/>
                  <a:pt x="250711" y="1446873"/>
                  <a:pt x="272236" y="1432524"/>
                </a:cubicBezTo>
                <a:cubicBezTo>
                  <a:pt x="312968" y="1405370"/>
                  <a:pt x="295375" y="1420149"/>
                  <a:pt x="326048" y="1389477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Rounded Rectangle 25"/>
          <p:cNvSpPr/>
          <p:nvPr/>
        </p:nvSpPr>
        <p:spPr>
          <a:xfrm>
            <a:off x="6738938" y="3768725"/>
            <a:ext cx="1936750" cy="7429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 cmpd="sng">
            <a:solidFill>
              <a:schemeClr val="accent5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7715" name="TextBox 31"/>
          <p:cNvSpPr txBox="1">
            <a:spLocks noChangeArrowheads="1"/>
          </p:cNvSpPr>
          <p:nvPr/>
        </p:nvSpPr>
        <p:spPr bwMode="auto">
          <a:xfrm>
            <a:off x="6607175" y="3165475"/>
            <a:ext cx="2032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return</a:t>
            </a:r>
          </a:p>
        </p:txBody>
      </p:sp>
      <p:sp>
        <p:nvSpPr>
          <p:cNvPr id="157716" name="TextBox 32"/>
          <p:cNvSpPr txBox="1">
            <a:spLocks noChangeArrowheads="1"/>
          </p:cNvSpPr>
          <p:nvPr/>
        </p:nvSpPr>
        <p:spPr bwMode="auto">
          <a:xfrm>
            <a:off x="7519988" y="3913188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58722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8723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58724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8725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8726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8727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58740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8741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8728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58729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58730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8732" name="TextBox 27"/>
          <p:cNvSpPr txBox="1">
            <a:spLocks noChangeArrowheads="1"/>
          </p:cNvSpPr>
          <p:nvPr/>
        </p:nvSpPr>
        <p:spPr bwMode="auto">
          <a:xfrm>
            <a:off x="7146925" y="1044575"/>
            <a:ext cx="1292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pop();</a:t>
            </a:r>
          </a:p>
        </p:txBody>
      </p:sp>
      <p:sp>
        <p:nvSpPr>
          <p:cNvPr id="158733" name="Freeform 17"/>
          <p:cNvSpPr>
            <a:spLocks/>
          </p:cNvSpPr>
          <p:nvPr/>
        </p:nvSpPr>
        <p:spPr bwMode="auto">
          <a:xfrm>
            <a:off x="803275" y="4381500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8734" name="TextBox 28"/>
          <p:cNvSpPr txBox="1">
            <a:spLocks noChangeArrowheads="1"/>
          </p:cNvSpPr>
          <p:nvPr/>
        </p:nvSpPr>
        <p:spPr bwMode="auto">
          <a:xfrm>
            <a:off x="985838" y="444976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58735" name="Freeform 29"/>
          <p:cNvSpPr>
            <a:spLocks/>
          </p:cNvSpPr>
          <p:nvPr/>
        </p:nvSpPr>
        <p:spPr bwMode="auto">
          <a:xfrm rot="-5400000">
            <a:off x="1144588" y="4705350"/>
            <a:ext cx="82550" cy="568325"/>
          </a:xfrm>
          <a:custGeom>
            <a:avLst/>
            <a:gdLst>
              <a:gd name="T0" fmla="*/ 6404 w 99392"/>
              <a:gd name="T1" fmla="*/ 0 h 585305"/>
              <a:gd name="T2" fmla="*/ 0 w 99392"/>
              <a:gd name="T3" fmla="*/ 50542 h 585305"/>
              <a:gd name="T4" fmla="*/ 6404 w 99392"/>
              <a:gd name="T5" fmla="*/ 80867 h 585305"/>
              <a:gd name="T6" fmla="*/ 25613 w 99392"/>
              <a:gd name="T7" fmla="*/ 202166 h 585305"/>
              <a:gd name="T8" fmla="*/ 32017 w 99392"/>
              <a:gd name="T9" fmla="*/ 242599 h 585305"/>
              <a:gd name="T10" fmla="*/ 44824 w 99392"/>
              <a:gd name="T11" fmla="*/ 384116 h 585305"/>
              <a:gd name="T12" fmla="*/ 51227 w 99392"/>
              <a:gd name="T13" fmla="*/ 434657 h 585305"/>
              <a:gd name="T14" fmla="*/ 57630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Rounded Rectangle 25"/>
          <p:cNvSpPr/>
          <p:nvPr/>
        </p:nvSpPr>
        <p:spPr>
          <a:xfrm>
            <a:off x="6738938" y="3768725"/>
            <a:ext cx="1936750" cy="7429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 cmpd="sng">
            <a:solidFill>
              <a:schemeClr val="accent5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8737" name="TextBox 31"/>
          <p:cNvSpPr txBox="1">
            <a:spLocks noChangeArrowheads="1"/>
          </p:cNvSpPr>
          <p:nvPr/>
        </p:nvSpPr>
        <p:spPr bwMode="auto">
          <a:xfrm>
            <a:off x="6607175" y="3165475"/>
            <a:ext cx="2032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return</a:t>
            </a:r>
          </a:p>
        </p:txBody>
      </p:sp>
      <p:sp>
        <p:nvSpPr>
          <p:cNvPr id="158738" name="TextBox 32"/>
          <p:cNvSpPr txBox="1">
            <a:spLocks noChangeArrowheads="1"/>
          </p:cNvSpPr>
          <p:nvPr/>
        </p:nvSpPr>
        <p:spPr bwMode="auto">
          <a:xfrm>
            <a:off x="7519988" y="3913188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58739" name="Freeform 7"/>
          <p:cNvSpPr>
            <a:spLocks/>
          </p:cNvSpPr>
          <p:nvPr/>
        </p:nvSpPr>
        <p:spPr bwMode="auto">
          <a:xfrm>
            <a:off x="1385888" y="2743200"/>
            <a:ext cx="1250950" cy="1130300"/>
          </a:xfrm>
          <a:custGeom>
            <a:avLst/>
            <a:gdLst>
              <a:gd name="T0" fmla="*/ 88690 w 1251145"/>
              <a:gd name="T1" fmla="*/ 43737 h 1130717"/>
              <a:gd name="T2" fmla="*/ 34896 w 1251145"/>
              <a:gd name="T3" fmla="*/ 22229 h 1130717"/>
              <a:gd name="T4" fmla="*/ 13377 w 1251145"/>
              <a:gd name="T5" fmla="*/ 75998 h 1130717"/>
              <a:gd name="T6" fmla="*/ 45655 w 1251145"/>
              <a:gd name="T7" fmla="*/ 86752 h 1130717"/>
              <a:gd name="T8" fmla="*/ 110209 w 1251145"/>
              <a:gd name="T9" fmla="*/ 75998 h 1130717"/>
              <a:gd name="T10" fmla="*/ 142486 w 1251145"/>
              <a:gd name="T11" fmla="*/ 11475 h 1130717"/>
              <a:gd name="T12" fmla="*/ 110209 w 1251145"/>
              <a:gd name="T13" fmla="*/ 721 h 1130717"/>
              <a:gd name="T14" fmla="*/ 67173 w 1251145"/>
              <a:gd name="T15" fmla="*/ 65244 h 1130717"/>
              <a:gd name="T16" fmla="*/ 77932 w 1251145"/>
              <a:gd name="T17" fmla="*/ 97506 h 1130717"/>
              <a:gd name="T18" fmla="*/ 99449 w 1251145"/>
              <a:gd name="T19" fmla="*/ 54491 h 1130717"/>
              <a:gd name="T20" fmla="*/ 56413 w 1251145"/>
              <a:gd name="T21" fmla="*/ 65244 h 1130717"/>
              <a:gd name="T22" fmla="*/ 45655 w 1251145"/>
              <a:gd name="T23" fmla="*/ 97506 h 1130717"/>
              <a:gd name="T24" fmla="*/ 110209 w 1251145"/>
              <a:gd name="T25" fmla="*/ 75998 h 1130717"/>
              <a:gd name="T26" fmla="*/ 164003 w 1251145"/>
              <a:gd name="T27" fmla="*/ 65244 h 1130717"/>
              <a:gd name="T28" fmla="*/ 454498 w 1251145"/>
              <a:gd name="T29" fmla="*/ 75998 h 1130717"/>
              <a:gd name="T30" fmla="*/ 497533 w 1251145"/>
              <a:gd name="T31" fmla="*/ 86752 h 1130717"/>
              <a:gd name="T32" fmla="*/ 551329 w 1251145"/>
              <a:gd name="T33" fmla="*/ 97506 h 1130717"/>
              <a:gd name="T34" fmla="*/ 669679 w 1251145"/>
              <a:gd name="T35" fmla="*/ 129768 h 1130717"/>
              <a:gd name="T36" fmla="*/ 701957 w 1251145"/>
              <a:gd name="T37" fmla="*/ 162029 h 1130717"/>
              <a:gd name="T38" fmla="*/ 766510 w 1251145"/>
              <a:gd name="T39" fmla="*/ 215799 h 1130717"/>
              <a:gd name="T40" fmla="*/ 809547 w 1251145"/>
              <a:gd name="T41" fmla="*/ 291078 h 1130717"/>
              <a:gd name="T42" fmla="*/ 852582 w 1251145"/>
              <a:gd name="T43" fmla="*/ 355601 h 1130717"/>
              <a:gd name="T44" fmla="*/ 874101 w 1251145"/>
              <a:gd name="T45" fmla="*/ 430878 h 1130717"/>
              <a:gd name="T46" fmla="*/ 895618 w 1251145"/>
              <a:gd name="T47" fmla="*/ 538417 h 1130717"/>
              <a:gd name="T48" fmla="*/ 917137 w 1251145"/>
              <a:gd name="T49" fmla="*/ 710480 h 1130717"/>
              <a:gd name="T50" fmla="*/ 960172 w 1251145"/>
              <a:gd name="T51" fmla="*/ 807265 h 1130717"/>
              <a:gd name="T52" fmla="*/ 970933 w 1251145"/>
              <a:gd name="T53" fmla="*/ 839527 h 1130717"/>
              <a:gd name="T54" fmla="*/ 1024727 w 1251145"/>
              <a:gd name="T55" fmla="*/ 904050 h 1130717"/>
              <a:gd name="T56" fmla="*/ 1078522 w 1251145"/>
              <a:gd name="T57" fmla="*/ 957821 h 1130717"/>
              <a:gd name="T58" fmla="*/ 1100040 w 1251145"/>
              <a:gd name="T59" fmla="*/ 990083 h 1130717"/>
              <a:gd name="T60" fmla="*/ 1164594 w 1251145"/>
              <a:gd name="T61" fmla="*/ 1054606 h 1130717"/>
              <a:gd name="T62" fmla="*/ 1196871 w 1251145"/>
              <a:gd name="T63" fmla="*/ 1011591 h 1130717"/>
              <a:gd name="T64" fmla="*/ 1218390 w 1251145"/>
              <a:gd name="T65" fmla="*/ 936313 h 1130717"/>
              <a:gd name="T66" fmla="*/ 1239908 w 1251145"/>
              <a:gd name="T67" fmla="*/ 871788 h 1130717"/>
              <a:gd name="T68" fmla="*/ 1250667 w 1251145"/>
              <a:gd name="T69" fmla="*/ 904050 h 1130717"/>
              <a:gd name="T70" fmla="*/ 1207631 w 1251145"/>
              <a:gd name="T71" fmla="*/ 1033098 h 1130717"/>
              <a:gd name="T72" fmla="*/ 1175354 w 1251145"/>
              <a:gd name="T73" fmla="*/ 1097622 h 1130717"/>
              <a:gd name="T74" fmla="*/ 1143077 w 1251145"/>
              <a:gd name="T75" fmla="*/ 1108376 h 1130717"/>
              <a:gd name="T76" fmla="*/ 1013968 w 1251145"/>
              <a:gd name="T77" fmla="*/ 1108376 h 1130717"/>
              <a:gd name="T78" fmla="*/ 949414 w 1251145"/>
              <a:gd name="T79" fmla="*/ 1129883 h 1130717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1251145" h="1130717">
                <a:moveTo>
                  <a:pt x="88718" y="43769"/>
                </a:moveTo>
                <a:cubicBezTo>
                  <a:pt x="70781" y="36594"/>
                  <a:pt x="54076" y="24641"/>
                  <a:pt x="34906" y="22245"/>
                </a:cubicBezTo>
                <a:cubicBezTo>
                  <a:pt x="-4946" y="17264"/>
                  <a:pt x="-8564" y="48625"/>
                  <a:pt x="13381" y="76054"/>
                </a:cubicBezTo>
                <a:cubicBezTo>
                  <a:pt x="20468" y="84913"/>
                  <a:pt x="34906" y="83229"/>
                  <a:pt x="45669" y="86816"/>
                </a:cubicBezTo>
                <a:cubicBezTo>
                  <a:pt x="67194" y="83229"/>
                  <a:pt x="90725" y="85812"/>
                  <a:pt x="110243" y="76054"/>
                </a:cubicBezTo>
                <a:cubicBezTo>
                  <a:pt x="126935" y="67709"/>
                  <a:pt x="137436" y="26765"/>
                  <a:pt x="142530" y="11483"/>
                </a:cubicBezTo>
                <a:cubicBezTo>
                  <a:pt x="131768" y="7896"/>
                  <a:pt x="121005" y="-2866"/>
                  <a:pt x="110243" y="721"/>
                </a:cubicBezTo>
                <a:cubicBezTo>
                  <a:pt x="80013" y="10797"/>
                  <a:pt x="75258" y="41100"/>
                  <a:pt x="67193" y="65292"/>
                </a:cubicBezTo>
                <a:cubicBezTo>
                  <a:pt x="70781" y="76054"/>
                  <a:pt x="67809" y="92505"/>
                  <a:pt x="77956" y="97578"/>
                </a:cubicBezTo>
                <a:cubicBezTo>
                  <a:pt x="135354" y="126276"/>
                  <a:pt x="99482" y="54534"/>
                  <a:pt x="99481" y="54531"/>
                </a:cubicBezTo>
                <a:cubicBezTo>
                  <a:pt x="85131" y="58118"/>
                  <a:pt x="67982" y="56052"/>
                  <a:pt x="56431" y="65292"/>
                </a:cubicBezTo>
                <a:cubicBezTo>
                  <a:pt x="47573" y="72378"/>
                  <a:pt x="34545" y="95353"/>
                  <a:pt x="45669" y="97578"/>
                </a:cubicBezTo>
                <a:cubicBezTo>
                  <a:pt x="67917" y="102028"/>
                  <a:pt x="87995" y="80504"/>
                  <a:pt x="110243" y="76054"/>
                </a:cubicBezTo>
                <a:lnTo>
                  <a:pt x="164055" y="65292"/>
                </a:lnTo>
                <a:cubicBezTo>
                  <a:pt x="260917" y="68879"/>
                  <a:pt x="357913" y="69814"/>
                  <a:pt x="454640" y="76054"/>
                </a:cubicBezTo>
                <a:cubicBezTo>
                  <a:pt x="469401" y="77006"/>
                  <a:pt x="483250" y="83607"/>
                  <a:pt x="497689" y="86816"/>
                </a:cubicBezTo>
                <a:cubicBezTo>
                  <a:pt x="515546" y="90784"/>
                  <a:pt x="533677" y="93465"/>
                  <a:pt x="551501" y="97578"/>
                </a:cubicBezTo>
                <a:cubicBezTo>
                  <a:pt x="630399" y="115785"/>
                  <a:pt x="616517" y="112075"/>
                  <a:pt x="669887" y="129864"/>
                </a:cubicBezTo>
                <a:cubicBezTo>
                  <a:pt x="680650" y="140626"/>
                  <a:pt x="690482" y="152406"/>
                  <a:pt x="702175" y="162149"/>
                </a:cubicBezTo>
                <a:cubicBezTo>
                  <a:pt x="748351" y="200626"/>
                  <a:pt x="723874" y="164512"/>
                  <a:pt x="766749" y="215959"/>
                </a:cubicBezTo>
                <a:cubicBezTo>
                  <a:pt x="793344" y="247871"/>
                  <a:pt x="787240" y="253695"/>
                  <a:pt x="809799" y="291292"/>
                </a:cubicBezTo>
                <a:cubicBezTo>
                  <a:pt x="823109" y="313474"/>
                  <a:pt x="844667" y="331322"/>
                  <a:pt x="852848" y="355863"/>
                </a:cubicBezTo>
                <a:cubicBezTo>
                  <a:pt x="863108" y="386639"/>
                  <a:pt x="867615" y="397406"/>
                  <a:pt x="874373" y="431196"/>
                </a:cubicBezTo>
                <a:cubicBezTo>
                  <a:pt x="900755" y="563107"/>
                  <a:pt x="870902" y="438841"/>
                  <a:pt x="895898" y="538815"/>
                </a:cubicBezTo>
                <a:cubicBezTo>
                  <a:pt x="903073" y="596211"/>
                  <a:pt x="899131" y="656129"/>
                  <a:pt x="917423" y="711004"/>
                </a:cubicBezTo>
                <a:cubicBezTo>
                  <a:pt x="972948" y="877578"/>
                  <a:pt x="909310" y="705544"/>
                  <a:pt x="960472" y="807861"/>
                </a:cubicBezTo>
                <a:cubicBezTo>
                  <a:pt x="965546" y="818007"/>
                  <a:pt x="966162" y="830000"/>
                  <a:pt x="971235" y="840147"/>
                </a:cubicBezTo>
                <a:cubicBezTo>
                  <a:pt x="991277" y="880229"/>
                  <a:pt x="995292" y="869013"/>
                  <a:pt x="1025047" y="904718"/>
                </a:cubicBezTo>
                <a:cubicBezTo>
                  <a:pt x="1069891" y="958529"/>
                  <a:pt x="1019663" y="919067"/>
                  <a:pt x="1078858" y="958527"/>
                </a:cubicBezTo>
                <a:cubicBezTo>
                  <a:pt x="1086033" y="969289"/>
                  <a:pt x="1091790" y="981146"/>
                  <a:pt x="1100383" y="990813"/>
                </a:cubicBezTo>
                <a:cubicBezTo>
                  <a:pt x="1120607" y="1013564"/>
                  <a:pt x="1164958" y="1055384"/>
                  <a:pt x="1164958" y="1055384"/>
                </a:cubicBezTo>
                <a:cubicBezTo>
                  <a:pt x="1175720" y="1041035"/>
                  <a:pt x="1188346" y="1027910"/>
                  <a:pt x="1197245" y="1012337"/>
                </a:cubicBezTo>
                <a:cubicBezTo>
                  <a:pt x="1204857" y="999017"/>
                  <a:pt x="1215461" y="948033"/>
                  <a:pt x="1218770" y="937004"/>
                </a:cubicBezTo>
                <a:cubicBezTo>
                  <a:pt x="1225290" y="915273"/>
                  <a:pt x="1240294" y="872432"/>
                  <a:pt x="1240294" y="872432"/>
                </a:cubicBezTo>
                <a:cubicBezTo>
                  <a:pt x="1243882" y="883194"/>
                  <a:pt x="1252084" y="893420"/>
                  <a:pt x="1251057" y="904718"/>
                </a:cubicBezTo>
                <a:cubicBezTo>
                  <a:pt x="1243705" y="985594"/>
                  <a:pt x="1232966" y="975626"/>
                  <a:pt x="1208007" y="1033860"/>
                </a:cubicBezTo>
                <a:cubicBezTo>
                  <a:pt x="1197834" y="1057596"/>
                  <a:pt x="1198203" y="1080446"/>
                  <a:pt x="1175720" y="1098432"/>
                </a:cubicBezTo>
                <a:cubicBezTo>
                  <a:pt x="1166861" y="1105519"/>
                  <a:pt x="1154195" y="1105607"/>
                  <a:pt x="1143433" y="1109194"/>
                </a:cubicBezTo>
                <a:cubicBezTo>
                  <a:pt x="1086620" y="1090257"/>
                  <a:pt x="1104399" y="1091172"/>
                  <a:pt x="1014284" y="1109194"/>
                </a:cubicBezTo>
                <a:cubicBezTo>
                  <a:pt x="992036" y="1113643"/>
                  <a:pt x="949710" y="1130717"/>
                  <a:pt x="949710" y="1130717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Buggy </a:t>
            </a:r>
            <a:r>
              <a:rPr lang="en-US" dirty="0" err="1" smtClean="0"/>
              <a:t>VectorInt</a:t>
            </a:r>
            <a:r>
              <a:rPr lang="en-US" dirty="0" smtClean="0"/>
              <a:t> the First</a:t>
            </a:r>
          </a:p>
        </p:txBody>
      </p:sp>
      <p:sp>
        <p:nvSpPr>
          <p:cNvPr id="558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class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b="1" i="1" dirty="0" smtClean="0">
                <a:latin typeface="Consolas" charset="0"/>
              </a:rPr>
              <a:t> </a:t>
            </a:r>
            <a:r>
              <a:rPr lang="en-US" dirty="0" smtClean="0">
                <a:latin typeface="Consolas" charset="0"/>
              </a:rPr>
              <a:t>{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in </a:t>
            </a:r>
            <a:r>
              <a:rPr lang="en-US" b="1" i="1" dirty="0" err="1" smtClean="0">
                <a:solidFill>
                  <a:srgbClr val="008000"/>
                </a:solidFill>
                <a:latin typeface="Consolas" charset="0"/>
              </a:rPr>
              <a:t>VectorInt</a:t>
            </a:r>
            <a:r>
              <a:rPr lang="en-US" dirty="0" err="1" smtClean="0">
                <a:solidFill>
                  <a:srgbClr val="008000"/>
                </a:solidFill>
                <a:latin typeface="Consolas" charset="0"/>
              </a:rPr>
              <a:t>.h</a:t>
            </a:r>
            <a:endParaRPr lang="en-US" dirty="0" smtClean="0">
              <a:solidFill>
                <a:srgbClr val="008000"/>
              </a:solidFill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public: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dirty="0" smtClean="0">
                <a:latin typeface="Consolas" charset="0"/>
              </a:rPr>
              <a:t>(); 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constructor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void add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value</a:t>
            </a:r>
            <a:r>
              <a:rPr lang="en-US" dirty="0" smtClean="0">
                <a:latin typeface="Consolas" charset="0"/>
              </a:rPr>
              <a:t>);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append a value to the end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get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index</a:t>
            </a:r>
            <a:r>
              <a:rPr lang="en-US" dirty="0" smtClean="0">
                <a:latin typeface="Consolas" charset="0"/>
              </a:rPr>
              <a:t>);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return the value at index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private: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value0</a:t>
            </a:r>
            <a:r>
              <a:rPr lang="en-US" dirty="0" smtClean="0">
                <a:latin typeface="Consolas" charset="0"/>
              </a:rPr>
              <a:t>;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member variables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value1</a:t>
            </a:r>
            <a:r>
              <a:rPr lang="en-US" dirty="0" smtClean="0">
                <a:latin typeface="Consolas" charset="0"/>
              </a:rPr>
              <a:t>;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(data inside each object)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}</a:t>
            </a:r>
            <a:r>
              <a:rPr lang="en-US" b="1" dirty="0" smtClean="0">
                <a:solidFill>
                  <a:schemeClr val="accent2"/>
                </a:solidFill>
                <a:latin typeface="Consolas" charset="0"/>
              </a:rPr>
              <a:t>;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43200" y="4724400"/>
            <a:ext cx="2400300" cy="192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59746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9747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59748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9749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9750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59751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59761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9762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59752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59753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59754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9756" name="TextBox 27"/>
          <p:cNvSpPr txBox="1">
            <a:spLocks noChangeArrowheads="1"/>
          </p:cNvSpPr>
          <p:nvPr/>
        </p:nvSpPr>
        <p:spPr bwMode="auto">
          <a:xfrm>
            <a:off x="7146925" y="1044575"/>
            <a:ext cx="1292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pop();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738938" y="3768725"/>
            <a:ext cx="1936750" cy="7429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 cmpd="sng">
            <a:solidFill>
              <a:schemeClr val="accent5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59758" name="TextBox 31"/>
          <p:cNvSpPr txBox="1">
            <a:spLocks noChangeArrowheads="1"/>
          </p:cNvSpPr>
          <p:nvPr/>
        </p:nvSpPr>
        <p:spPr bwMode="auto">
          <a:xfrm>
            <a:off x="6607175" y="3165475"/>
            <a:ext cx="2032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return</a:t>
            </a:r>
          </a:p>
        </p:txBody>
      </p:sp>
      <p:sp>
        <p:nvSpPr>
          <p:cNvPr id="159759" name="TextBox 32"/>
          <p:cNvSpPr txBox="1">
            <a:spLocks noChangeArrowheads="1"/>
          </p:cNvSpPr>
          <p:nvPr/>
        </p:nvSpPr>
        <p:spPr bwMode="auto">
          <a:xfrm>
            <a:off x="7519988" y="3913188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59760" name="Freeform 7"/>
          <p:cNvSpPr>
            <a:spLocks/>
          </p:cNvSpPr>
          <p:nvPr/>
        </p:nvSpPr>
        <p:spPr bwMode="auto">
          <a:xfrm>
            <a:off x="1385888" y="2743200"/>
            <a:ext cx="1250950" cy="1130300"/>
          </a:xfrm>
          <a:custGeom>
            <a:avLst/>
            <a:gdLst>
              <a:gd name="T0" fmla="*/ 88690 w 1251145"/>
              <a:gd name="T1" fmla="*/ 43737 h 1130717"/>
              <a:gd name="T2" fmla="*/ 34896 w 1251145"/>
              <a:gd name="T3" fmla="*/ 22229 h 1130717"/>
              <a:gd name="T4" fmla="*/ 13377 w 1251145"/>
              <a:gd name="T5" fmla="*/ 75998 h 1130717"/>
              <a:gd name="T6" fmla="*/ 45655 w 1251145"/>
              <a:gd name="T7" fmla="*/ 86752 h 1130717"/>
              <a:gd name="T8" fmla="*/ 110209 w 1251145"/>
              <a:gd name="T9" fmla="*/ 75998 h 1130717"/>
              <a:gd name="T10" fmla="*/ 142486 w 1251145"/>
              <a:gd name="T11" fmla="*/ 11475 h 1130717"/>
              <a:gd name="T12" fmla="*/ 110209 w 1251145"/>
              <a:gd name="T13" fmla="*/ 721 h 1130717"/>
              <a:gd name="T14" fmla="*/ 67173 w 1251145"/>
              <a:gd name="T15" fmla="*/ 65244 h 1130717"/>
              <a:gd name="T16" fmla="*/ 77932 w 1251145"/>
              <a:gd name="T17" fmla="*/ 97506 h 1130717"/>
              <a:gd name="T18" fmla="*/ 99449 w 1251145"/>
              <a:gd name="T19" fmla="*/ 54491 h 1130717"/>
              <a:gd name="T20" fmla="*/ 56413 w 1251145"/>
              <a:gd name="T21" fmla="*/ 65244 h 1130717"/>
              <a:gd name="T22" fmla="*/ 45655 w 1251145"/>
              <a:gd name="T23" fmla="*/ 97506 h 1130717"/>
              <a:gd name="T24" fmla="*/ 110209 w 1251145"/>
              <a:gd name="T25" fmla="*/ 75998 h 1130717"/>
              <a:gd name="T26" fmla="*/ 164003 w 1251145"/>
              <a:gd name="T27" fmla="*/ 65244 h 1130717"/>
              <a:gd name="T28" fmla="*/ 454498 w 1251145"/>
              <a:gd name="T29" fmla="*/ 75998 h 1130717"/>
              <a:gd name="T30" fmla="*/ 497533 w 1251145"/>
              <a:gd name="T31" fmla="*/ 86752 h 1130717"/>
              <a:gd name="T32" fmla="*/ 551329 w 1251145"/>
              <a:gd name="T33" fmla="*/ 97506 h 1130717"/>
              <a:gd name="T34" fmla="*/ 669679 w 1251145"/>
              <a:gd name="T35" fmla="*/ 129768 h 1130717"/>
              <a:gd name="T36" fmla="*/ 701957 w 1251145"/>
              <a:gd name="T37" fmla="*/ 162029 h 1130717"/>
              <a:gd name="T38" fmla="*/ 766510 w 1251145"/>
              <a:gd name="T39" fmla="*/ 215799 h 1130717"/>
              <a:gd name="T40" fmla="*/ 809547 w 1251145"/>
              <a:gd name="T41" fmla="*/ 291078 h 1130717"/>
              <a:gd name="T42" fmla="*/ 852582 w 1251145"/>
              <a:gd name="T43" fmla="*/ 355601 h 1130717"/>
              <a:gd name="T44" fmla="*/ 874101 w 1251145"/>
              <a:gd name="T45" fmla="*/ 430878 h 1130717"/>
              <a:gd name="T46" fmla="*/ 895618 w 1251145"/>
              <a:gd name="T47" fmla="*/ 538417 h 1130717"/>
              <a:gd name="T48" fmla="*/ 917137 w 1251145"/>
              <a:gd name="T49" fmla="*/ 710480 h 1130717"/>
              <a:gd name="T50" fmla="*/ 960172 w 1251145"/>
              <a:gd name="T51" fmla="*/ 807265 h 1130717"/>
              <a:gd name="T52" fmla="*/ 970933 w 1251145"/>
              <a:gd name="T53" fmla="*/ 839527 h 1130717"/>
              <a:gd name="T54" fmla="*/ 1024727 w 1251145"/>
              <a:gd name="T55" fmla="*/ 904050 h 1130717"/>
              <a:gd name="T56" fmla="*/ 1078522 w 1251145"/>
              <a:gd name="T57" fmla="*/ 957821 h 1130717"/>
              <a:gd name="T58" fmla="*/ 1100040 w 1251145"/>
              <a:gd name="T59" fmla="*/ 990083 h 1130717"/>
              <a:gd name="T60" fmla="*/ 1164594 w 1251145"/>
              <a:gd name="T61" fmla="*/ 1054606 h 1130717"/>
              <a:gd name="T62" fmla="*/ 1196871 w 1251145"/>
              <a:gd name="T63" fmla="*/ 1011591 h 1130717"/>
              <a:gd name="T64" fmla="*/ 1218390 w 1251145"/>
              <a:gd name="T65" fmla="*/ 936313 h 1130717"/>
              <a:gd name="T66" fmla="*/ 1239908 w 1251145"/>
              <a:gd name="T67" fmla="*/ 871788 h 1130717"/>
              <a:gd name="T68" fmla="*/ 1250667 w 1251145"/>
              <a:gd name="T69" fmla="*/ 904050 h 1130717"/>
              <a:gd name="T70" fmla="*/ 1207631 w 1251145"/>
              <a:gd name="T71" fmla="*/ 1033098 h 1130717"/>
              <a:gd name="T72" fmla="*/ 1175354 w 1251145"/>
              <a:gd name="T73" fmla="*/ 1097622 h 1130717"/>
              <a:gd name="T74" fmla="*/ 1143077 w 1251145"/>
              <a:gd name="T75" fmla="*/ 1108376 h 1130717"/>
              <a:gd name="T76" fmla="*/ 1013968 w 1251145"/>
              <a:gd name="T77" fmla="*/ 1108376 h 1130717"/>
              <a:gd name="T78" fmla="*/ 949414 w 1251145"/>
              <a:gd name="T79" fmla="*/ 1129883 h 1130717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1251145" h="1130717">
                <a:moveTo>
                  <a:pt x="88718" y="43769"/>
                </a:moveTo>
                <a:cubicBezTo>
                  <a:pt x="70781" y="36594"/>
                  <a:pt x="54076" y="24641"/>
                  <a:pt x="34906" y="22245"/>
                </a:cubicBezTo>
                <a:cubicBezTo>
                  <a:pt x="-4946" y="17264"/>
                  <a:pt x="-8564" y="48625"/>
                  <a:pt x="13381" y="76054"/>
                </a:cubicBezTo>
                <a:cubicBezTo>
                  <a:pt x="20468" y="84913"/>
                  <a:pt x="34906" y="83229"/>
                  <a:pt x="45669" y="86816"/>
                </a:cubicBezTo>
                <a:cubicBezTo>
                  <a:pt x="67194" y="83229"/>
                  <a:pt x="90725" y="85812"/>
                  <a:pt x="110243" y="76054"/>
                </a:cubicBezTo>
                <a:cubicBezTo>
                  <a:pt x="126935" y="67709"/>
                  <a:pt x="137436" y="26765"/>
                  <a:pt x="142530" y="11483"/>
                </a:cubicBezTo>
                <a:cubicBezTo>
                  <a:pt x="131768" y="7896"/>
                  <a:pt x="121005" y="-2866"/>
                  <a:pt x="110243" y="721"/>
                </a:cubicBezTo>
                <a:cubicBezTo>
                  <a:pt x="80013" y="10797"/>
                  <a:pt x="75258" y="41100"/>
                  <a:pt x="67193" y="65292"/>
                </a:cubicBezTo>
                <a:cubicBezTo>
                  <a:pt x="70781" y="76054"/>
                  <a:pt x="67809" y="92505"/>
                  <a:pt x="77956" y="97578"/>
                </a:cubicBezTo>
                <a:cubicBezTo>
                  <a:pt x="135354" y="126276"/>
                  <a:pt x="99482" y="54534"/>
                  <a:pt x="99481" y="54531"/>
                </a:cubicBezTo>
                <a:cubicBezTo>
                  <a:pt x="85131" y="58118"/>
                  <a:pt x="67982" y="56052"/>
                  <a:pt x="56431" y="65292"/>
                </a:cubicBezTo>
                <a:cubicBezTo>
                  <a:pt x="47573" y="72378"/>
                  <a:pt x="34545" y="95353"/>
                  <a:pt x="45669" y="97578"/>
                </a:cubicBezTo>
                <a:cubicBezTo>
                  <a:pt x="67917" y="102028"/>
                  <a:pt x="87995" y="80504"/>
                  <a:pt x="110243" y="76054"/>
                </a:cubicBezTo>
                <a:lnTo>
                  <a:pt x="164055" y="65292"/>
                </a:lnTo>
                <a:cubicBezTo>
                  <a:pt x="260917" y="68879"/>
                  <a:pt x="357913" y="69814"/>
                  <a:pt x="454640" y="76054"/>
                </a:cubicBezTo>
                <a:cubicBezTo>
                  <a:pt x="469401" y="77006"/>
                  <a:pt x="483250" y="83607"/>
                  <a:pt x="497689" y="86816"/>
                </a:cubicBezTo>
                <a:cubicBezTo>
                  <a:pt x="515546" y="90784"/>
                  <a:pt x="533677" y="93465"/>
                  <a:pt x="551501" y="97578"/>
                </a:cubicBezTo>
                <a:cubicBezTo>
                  <a:pt x="630399" y="115785"/>
                  <a:pt x="616517" y="112075"/>
                  <a:pt x="669887" y="129864"/>
                </a:cubicBezTo>
                <a:cubicBezTo>
                  <a:pt x="680650" y="140626"/>
                  <a:pt x="690482" y="152406"/>
                  <a:pt x="702175" y="162149"/>
                </a:cubicBezTo>
                <a:cubicBezTo>
                  <a:pt x="748351" y="200626"/>
                  <a:pt x="723874" y="164512"/>
                  <a:pt x="766749" y="215959"/>
                </a:cubicBezTo>
                <a:cubicBezTo>
                  <a:pt x="793344" y="247871"/>
                  <a:pt x="787240" y="253695"/>
                  <a:pt x="809799" y="291292"/>
                </a:cubicBezTo>
                <a:cubicBezTo>
                  <a:pt x="823109" y="313474"/>
                  <a:pt x="844667" y="331322"/>
                  <a:pt x="852848" y="355863"/>
                </a:cubicBezTo>
                <a:cubicBezTo>
                  <a:pt x="863108" y="386639"/>
                  <a:pt x="867615" y="397406"/>
                  <a:pt x="874373" y="431196"/>
                </a:cubicBezTo>
                <a:cubicBezTo>
                  <a:pt x="900755" y="563107"/>
                  <a:pt x="870902" y="438841"/>
                  <a:pt x="895898" y="538815"/>
                </a:cubicBezTo>
                <a:cubicBezTo>
                  <a:pt x="903073" y="596211"/>
                  <a:pt x="899131" y="656129"/>
                  <a:pt x="917423" y="711004"/>
                </a:cubicBezTo>
                <a:cubicBezTo>
                  <a:pt x="972948" y="877578"/>
                  <a:pt x="909310" y="705544"/>
                  <a:pt x="960472" y="807861"/>
                </a:cubicBezTo>
                <a:cubicBezTo>
                  <a:pt x="965546" y="818007"/>
                  <a:pt x="966162" y="830000"/>
                  <a:pt x="971235" y="840147"/>
                </a:cubicBezTo>
                <a:cubicBezTo>
                  <a:pt x="991277" y="880229"/>
                  <a:pt x="995292" y="869013"/>
                  <a:pt x="1025047" y="904718"/>
                </a:cubicBezTo>
                <a:cubicBezTo>
                  <a:pt x="1069891" y="958529"/>
                  <a:pt x="1019663" y="919067"/>
                  <a:pt x="1078858" y="958527"/>
                </a:cubicBezTo>
                <a:cubicBezTo>
                  <a:pt x="1086033" y="969289"/>
                  <a:pt x="1091790" y="981146"/>
                  <a:pt x="1100383" y="990813"/>
                </a:cubicBezTo>
                <a:cubicBezTo>
                  <a:pt x="1120607" y="1013564"/>
                  <a:pt x="1164958" y="1055384"/>
                  <a:pt x="1164958" y="1055384"/>
                </a:cubicBezTo>
                <a:cubicBezTo>
                  <a:pt x="1175720" y="1041035"/>
                  <a:pt x="1188346" y="1027910"/>
                  <a:pt x="1197245" y="1012337"/>
                </a:cubicBezTo>
                <a:cubicBezTo>
                  <a:pt x="1204857" y="999017"/>
                  <a:pt x="1215461" y="948033"/>
                  <a:pt x="1218770" y="937004"/>
                </a:cubicBezTo>
                <a:cubicBezTo>
                  <a:pt x="1225290" y="915273"/>
                  <a:pt x="1240294" y="872432"/>
                  <a:pt x="1240294" y="872432"/>
                </a:cubicBezTo>
                <a:cubicBezTo>
                  <a:pt x="1243882" y="883194"/>
                  <a:pt x="1252084" y="893420"/>
                  <a:pt x="1251057" y="904718"/>
                </a:cubicBezTo>
                <a:cubicBezTo>
                  <a:pt x="1243705" y="985594"/>
                  <a:pt x="1232966" y="975626"/>
                  <a:pt x="1208007" y="1033860"/>
                </a:cubicBezTo>
                <a:cubicBezTo>
                  <a:pt x="1197834" y="1057596"/>
                  <a:pt x="1198203" y="1080446"/>
                  <a:pt x="1175720" y="1098432"/>
                </a:cubicBezTo>
                <a:cubicBezTo>
                  <a:pt x="1166861" y="1105519"/>
                  <a:pt x="1154195" y="1105607"/>
                  <a:pt x="1143433" y="1109194"/>
                </a:cubicBezTo>
                <a:cubicBezTo>
                  <a:pt x="1086620" y="1090257"/>
                  <a:pt x="1104399" y="1091172"/>
                  <a:pt x="1014284" y="1109194"/>
                </a:cubicBezTo>
                <a:cubicBezTo>
                  <a:pt x="992036" y="1113643"/>
                  <a:pt x="949710" y="1130717"/>
                  <a:pt x="949710" y="1130717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What About This?</a:t>
            </a:r>
          </a:p>
        </p:txBody>
      </p:sp>
      <p:sp>
        <p:nvSpPr>
          <p:cNvPr id="160770" name="Freeform 6"/>
          <p:cNvSpPr>
            <a:spLocks/>
          </p:cNvSpPr>
          <p:nvPr/>
        </p:nvSpPr>
        <p:spPr bwMode="auto">
          <a:xfrm>
            <a:off x="1076325" y="2466975"/>
            <a:ext cx="806450" cy="631825"/>
          </a:xfrm>
          <a:custGeom>
            <a:avLst/>
            <a:gdLst>
              <a:gd name="T0" fmla="*/ 624600 w 806204"/>
              <a:gd name="T1" fmla="*/ 83104 h 632008"/>
              <a:gd name="T2" fmla="*/ 570755 w 806204"/>
              <a:gd name="T3" fmla="*/ 61593 h 632008"/>
              <a:gd name="T4" fmla="*/ 495372 w 806204"/>
              <a:gd name="T5" fmla="*/ 50837 h 632008"/>
              <a:gd name="T6" fmla="*/ 64615 w 806204"/>
              <a:gd name="T7" fmla="*/ 61593 h 632008"/>
              <a:gd name="T8" fmla="*/ 21539 w 806204"/>
              <a:gd name="T9" fmla="*/ 72349 h 632008"/>
              <a:gd name="T10" fmla="*/ 0 w 806204"/>
              <a:gd name="T11" fmla="*/ 136882 h 632008"/>
              <a:gd name="T12" fmla="*/ 21539 w 806204"/>
              <a:gd name="T13" fmla="*/ 438040 h 632008"/>
              <a:gd name="T14" fmla="*/ 32307 w 806204"/>
              <a:gd name="T15" fmla="*/ 556353 h 632008"/>
              <a:gd name="T16" fmla="*/ 75383 w 806204"/>
              <a:gd name="T17" fmla="*/ 567108 h 632008"/>
              <a:gd name="T18" fmla="*/ 183073 w 806204"/>
              <a:gd name="T19" fmla="*/ 577864 h 632008"/>
              <a:gd name="T20" fmla="*/ 355375 w 806204"/>
              <a:gd name="T21" fmla="*/ 599374 h 632008"/>
              <a:gd name="T22" fmla="*/ 473835 w 806204"/>
              <a:gd name="T23" fmla="*/ 620886 h 632008"/>
              <a:gd name="T24" fmla="*/ 656906 w 806204"/>
              <a:gd name="T25" fmla="*/ 631642 h 632008"/>
              <a:gd name="T26" fmla="*/ 764596 w 806204"/>
              <a:gd name="T27" fmla="*/ 255194 h 632008"/>
              <a:gd name="T28" fmla="*/ 753828 w 806204"/>
              <a:gd name="T29" fmla="*/ 126126 h 632008"/>
              <a:gd name="T30" fmla="*/ 743060 w 806204"/>
              <a:gd name="T31" fmla="*/ 61593 h 632008"/>
              <a:gd name="T32" fmla="*/ 495372 w 806204"/>
              <a:gd name="T33" fmla="*/ 61593 h 632008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806204" h="632008">
                <a:moveTo>
                  <a:pt x="624219" y="83152"/>
                </a:moveTo>
                <a:cubicBezTo>
                  <a:pt x="606282" y="75978"/>
                  <a:pt x="589149" y="66314"/>
                  <a:pt x="570407" y="61629"/>
                </a:cubicBezTo>
                <a:cubicBezTo>
                  <a:pt x="545797" y="55477"/>
                  <a:pt x="520437" y="50867"/>
                  <a:pt x="495070" y="50867"/>
                </a:cubicBezTo>
                <a:cubicBezTo>
                  <a:pt x="351527" y="50867"/>
                  <a:pt x="208073" y="58042"/>
                  <a:pt x="64575" y="61629"/>
                </a:cubicBezTo>
                <a:cubicBezTo>
                  <a:pt x="50225" y="65216"/>
                  <a:pt x="31152" y="61161"/>
                  <a:pt x="21525" y="72391"/>
                </a:cubicBezTo>
                <a:cubicBezTo>
                  <a:pt x="6759" y="89617"/>
                  <a:pt x="0" y="136962"/>
                  <a:pt x="0" y="136962"/>
                </a:cubicBezTo>
                <a:cubicBezTo>
                  <a:pt x="14820" y="403695"/>
                  <a:pt x="3181" y="245686"/>
                  <a:pt x="21525" y="438294"/>
                </a:cubicBezTo>
                <a:cubicBezTo>
                  <a:pt x="25282" y="477739"/>
                  <a:pt x="17047" y="520100"/>
                  <a:pt x="32287" y="556675"/>
                </a:cubicBezTo>
                <a:cubicBezTo>
                  <a:pt x="37976" y="570329"/>
                  <a:pt x="60694" y="565344"/>
                  <a:pt x="75337" y="567436"/>
                </a:cubicBezTo>
                <a:cubicBezTo>
                  <a:pt x="111028" y="572534"/>
                  <a:pt x="147106" y="574424"/>
                  <a:pt x="182961" y="578198"/>
                </a:cubicBezTo>
                <a:cubicBezTo>
                  <a:pt x="225652" y="582692"/>
                  <a:pt x="309650" y="591448"/>
                  <a:pt x="355159" y="599722"/>
                </a:cubicBezTo>
                <a:cubicBezTo>
                  <a:pt x="437948" y="614774"/>
                  <a:pt x="357620" y="611586"/>
                  <a:pt x="473546" y="621246"/>
                </a:cubicBezTo>
                <a:cubicBezTo>
                  <a:pt x="534427" y="626319"/>
                  <a:pt x="595519" y="628421"/>
                  <a:pt x="656506" y="632008"/>
                </a:cubicBezTo>
                <a:cubicBezTo>
                  <a:pt x="894568" y="610367"/>
                  <a:pt x="781740" y="660337"/>
                  <a:pt x="764130" y="255342"/>
                </a:cubicBezTo>
                <a:cubicBezTo>
                  <a:pt x="762254" y="212186"/>
                  <a:pt x="758138" y="169132"/>
                  <a:pt x="753368" y="126200"/>
                </a:cubicBezTo>
                <a:cubicBezTo>
                  <a:pt x="750958" y="104513"/>
                  <a:pt x="763554" y="67738"/>
                  <a:pt x="742606" y="61629"/>
                </a:cubicBezTo>
                <a:cubicBezTo>
                  <a:pt x="491486" y="-11611"/>
                  <a:pt x="495070" y="-29016"/>
                  <a:pt x="495070" y="61629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0771" name="TextBox 16"/>
          <p:cNvSpPr txBox="1">
            <a:spLocks noChangeArrowheads="1"/>
          </p:cNvSpPr>
          <p:nvPr/>
        </p:nvSpPr>
        <p:spPr bwMode="auto">
          <a:xfrm>
            <a:off x="900113" y="1582738"/>
            <a:ext cx="1108075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*</a:t>
            </a:r>
          </a:p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data</a:t>
            </a:r>
          </a:p>
        </p:txBody>
      </p:sp>
      <p:sp>
        <p:nvSpPr>
          <p:cNvPr id="160772" name="Freeform 2"/>
          <p:cNvSpPr>
            <a:spLocks/>
          </p:cNvSpPr>
          <p:nvPr/>
        </p:nvSpPr>
        <p:spPr bwMode="auto">
          <a:xfrm>
            <a:off x="2609850" y="3959225"/>
            <a:ext cx="758825" cy="1152525"/>
          </a:xfrm>
          <a:custGeom>
            <a:avLst/>
            <a:gdLst>
              <a:gd name="T0" fmla="*/ 880740 w 642013"/>
              <a:gd name="T1" fmla="*/ 55839 h 845646"/>
              <a:gd name="T2" fmla="*/ 205149 w 642013"/>
              <a:gd name="T3" fmla="*/ 1371 h 845646"/>
              <a:gd name="T4" fmla="*/ 80701 w 642013"/>
              <a:gd name="T5" fmla="*/ 28606 h 845646"/>
              <a:gd name="T6" fmla="*/ 45142 w 642013"/>
              <a:gd name="T7" fmla="*/ 219238 h 845646"/>
              <a:gd name="T8" fmla="*/ 27363 w 642013"/>
              <a:gd name="T9" fmla="*/ 382636 h 845646"/>
              <a:gd name="T10" fmla="*/ 45142 w 642013"/>
              <a:gd name="T11" fmla="*/ 927301 h 845646"/>
              <a:gd name="T12" fmla="*/ 62921 w 642013"/>
              <a:gd name="T13" fmla="*/ 2043860 h 845646"/>
              <a:gd name="T14" fmla="*/ 542946 w 642013"/>
              <a:gd name="T15" fmla="*/ 2071093 h 845646"/>
              <a:gd name="T16" fmla="*/ 756290 w 642013"/>
              <a:gd name="T17" fmla="*/ 2043860 h 845646"/>
              <a:gd name="T18" fmla="*/ 1040749 w 642013"/>
              <a:gd name="T19" fmla="*/ 1989396 h 845646"/>
              <a:gd name="T20" fmla="*/ 1040749 w 642013"/>
              <a:gd name="T21" fmla="*/ 1635363 h 845646"/>
              <a:gd name="T22" fmla="*/ 1022971 w 642013"/>
              <a:gd name="T23" fmla="*/ 328171 h 845646"/>
              <a:gd name="T24" fmla="*/ 1005191 w 642013"/>
              <a:gd name="T25" fmla="*/ 192004 h 845646"/>
              <a:gd name="T26" fmla="*/ 987413 w 642013"/>
              <a:gd name="T27" fmla="*/ 110306 h 845646"/>
              <a:gd name="T28" fmla="*/ 934077 w 642013"/>
              <a:gd name="T29" fmla="*/ 83072 h 845646"/>
              <a:gd name="T30" fmla="*/ 738510 w 642013"/>
              <a:gd name="T31" fmla="*/ 83072 h 84564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42013" h="845646">
                <a:moveTo>
                  <a:pt x="533159" y="22066"/>
                </a:moveTo>
                <a:cubicBezTo>
                  <a:pt x="368338" y="-5403"/>
                  <a:pt x="421732" y="542"/>
                  <a:pt x="124188" y="542"/>
                </a:cubicBezTo>
                <a:cubicBezTo>
                  <a:pt x="98821" y="542"/>
                  <a:pt x="73964" y="7717"/>
                  <a:pt x="48852" y="11304"/>
                </a:cubicBezTo>
                <a:cubicBezTo>
                  <a:pt x="38593" y="42079"/>
                  <a:pt x="34085" y="52849"/>
                  <a:pt x="27327" y="86637"/>
                </a:cubicBezTo>
                <a:cubicBezTo>
                  <a:pt x="23047" y="108034"/>
                  <a:pt x="20152" y="129684"/>
                  <a:pt x="16564" y="151208"/>
                </a:cubicBezTo>
                <a:cubicBezTo>
                  <a:pt x="20152" y="222954"/>
                  <a:pt x="24973" y="294649"/>
                  <a:pt x="27327" y="366446"/>
                </a:cubicBezTo>
                <a:cubicBezTo>
                  <a:pt x="32148" y="513489"/>
                  <a:pt x="-43523" y="685271"/>
                  <a:pt x="38089" y="807682"/>
                </a:cubicBezTo>
                <a:cubicBezTo>
                  <a:pt x="91857" y="888330"/>
                  <a:pt x="231812" y="814857"/>
                  <a:pt x="328674" y="818444"/>
                </a:cubicBezTo>
                <a:lnTo>
                  <a:pt x="457823" y="807682"/>
                </a:lnTo>
                <a:cubicBezTo>
                  <a:pt x="539192" y="799933"/>
                  <a:pt x="554310" y="796973"/>
                  <a:pt x="630021" y="786159"/>
                </a:cubicBezTo>
                <a:cubicBezTo>
                  <a:pt x="654405" y="713006"/>
                  <a:pt x="634852" y="786341"/>
                  <a:pt x="630021" y="646254"/>
                </a:cubicBezTo>
                <a:cubicBezTo>
                  <a:pt x="624086" y="474129"/>
                  <a:pt x="625754" y="301790"/>
                  <a:pt x="619259" y="129685"/>
                </a:cubicBezTo>
                <a:cubicBezTo>
                  <a:pt x="618569" y="111406"/>
                  <a:pt x="612933" y="93621"/>
                  <a:pt x="608496" y="75875"/>
                </a:cubicBezTo>
                <a:cubicBezTo>
                  <a:pt x="605745" y="64870"/>
                  <a:pt x="605755" y="51611"/>
                  <a:pt x="597734" y="43590"/>
                </a:cubicBezTo>
                <a:cubicBezTo>
                  <a:pt x="589712" y="35568"/>
                  <a:pt x="576763" y="33636"/>
                  <a:pt x="565447" y="32828"/>
                </a:cubicBezTo>
                <a:cubicBezTo>
                  <a:pt x="526085" y="30017"/>
                  <a:pt x="486522" y="32828"/>
                  <a:pt x="447060" y="32828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0773" name="Freeform 18"/>
          <p:cNvSpPr>
            <a:spLocks/>
          </p:cNvSpPr>
          <p:nvPr/>
        </p:nvSpPr>
        <p:spPr bwMode="auto">
          <a:xfrm rot="-5400000">
            <a:off x="2950369" y="4241006"/>
            <a:ext cx="84138" cy="568325"/>
          </a:xfrm>
          <a:custGeom>
            <a:avLst/>
            <a:gdLst>
              <a:gd name="T0" fmla="*/ 6652 w 99392"/>
              <a:gd name="T1" fmla="*/ 0 h 585305"/>
              <a:gd name="T2" fmla="*/ 0 w 99392"/>
              <a:gd name="T3" fmla="*/ 50542 h 585305"/>
              <a:gd name="T4" fmla="*/ 6652 w 99392"/>
              <a:gd name="T5" fmla="*/ 80867 h 585305"/>
              <a:gd name="T6" fmla="*/ 26608 w 99392"/>
              <a:gd name="T7" fmla="*/ 202166 h 585305"/>
              <a:gd name="T8" fmla="*/ 33261 w 99392"/>
              <a:gd name="T9" fmla="*/ 242599 h 585305"/>
              <a:gd name="T10" fmla="*/ 46565 w 99392"/>
              <a:gd name="T11" fmla="*/ 384116 h 585305"/>
              <a:gd name="T12" fmla="*/ 53217 w 99392"/>
              <a:gd name="T13" fmla="*/ 434657 h 585305"/>
              <a:gd name="T14" fmla="*/ 59869 w 99392"/>
              <a:gd name="T15" fmla="*/ 535739 h 5853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9392" h="585305">
                <a:moveTo>
                  <a:pt x="11044" y="0"/>
                </a:moveTo>
                <a:cubicBezTo>
                  <a:pt x="7363" y="18406"/>
                  <a:pt x="0" y="36447"/>
                  <a:pt x="0" y="55218"/>
                </a:cubicBezTo>
                <a:cubicBezTo>
                  <a:pt x="0" y="66859"/>
                  <a:pt x="7981" y="77117"/>
                  <a:pt x="11044" y="88348"/>
                </a:cubicBezTo>
                <a:cubicBezTo>
                  <a:pt x="11064" y="88421"/>
                  <a:pt x="38643" y="198746"/>
                  <a:pt x="44174" y="220870"/>
                </a:cubicBezTo>
                <a:cubicBezTo>
                  <a:pt x="47855" y="235595"/>
                  <a:pt x="53072" y="250019"/>
                  <a:pt x="55218" y="265044"/>
                </a:cubicBezTo>
                <a:cubicBezTo>
                  <a:pt x="62580" y="316580"/>
                  <a:pt x="67096" y="368604"/>
                  <a:pt x="77305" y="419653"/>
                </a:cubicBezTo>
                <a:cubicBezTo>
                  <a:pt x="80986" y="438059"/>
                  <a:pt x="85867" y="456265"/>
                  <a:pt x="88348" y="474870"/>
                </a:cubicBezTo>
                <a:cubicBezTo>
                  <a:pt x="93237" y="511541"/>
                  <a:pt x="99392" y="585305"/>
                  <a:pt x="99392" y="585305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0774" name="Freeform 3"/>
          <p:cNvSpPr>
            <a:spLocks/>
          </p:cNvSpPr>
          <p:nvPr/>
        </p:nvSpPr>
        <p:spPr bwMode="auto">
          <a:xfrm>
            <a:off x="2890838" y="2247900"/>
            <a:ext cx="822325" cy="2573338"/>
          </a:xfrm>
          <a:custGeom>
            <a:avLst/>
            <a:gdLst>
              <a:gd name="T0" fmla="*/ 36147 w 821778"/>
              <a:gd name="T1" fmla="*/ 2476502 h 2573899"/>
              <a:gd name="T2" fmla="*/ 57686 w 821778"/>
              <a:gd name="T3" fmla="*/ 2573338 h 2573899"/>
              <a:gd name="T4" fmla="*/ 79226 w 821778"/>
              <a:gd name="T5" fmla="*/ 2519540 h 2573899"/>
              <a:gd name="T6" fmla="*/ 14609 w 821778"/>
              <a:gd name="T7" fmla="*/ 2562578 h 2573899"/>
              <a:gd name="T8" fmla="*/ 305386 w 821778"/>
              <a:gd name="T9" fmla="*/ 2519540 h 2573899"/>
              <a:gd name="T10" fmla="*/ 434621 w 821778"/>
              <a:gd name="T11" fmla="*/ 2476502 h 2573899"/>
              <a:gd name="T12" fmla="*/ 499238 w 821778"/>
              <a:gd name="T13" fmla="*/ 2444223 h 2573899"/>
              <a:gd name="T14" fmla="*/ 596165 w 821778"/>
              <a:gd name="T15" fmla="*/ 2379666 h 2573899"/>
              <a:gd name="T16" fmla="*/ 682321 w 821778"/>
              <a:gd name="T17" fmla="*/ 2282830 h 2573899"/>
              <a:gd name="T18" fmla="*/ 757708 w 821778"/>
              <a:gd name="T19" fmla="*/ 2121438 h 2573899"/>
              <a:gd name="T20" fmla="*/ 790017 w 821778"/>
              <a:gd name="T21" fmla="*/ 2024602 h 2573899"/>
              <a:gd name="T22" fmla="*/ 811556 w 821778"/>
              <a:gd name="T23" fmla="*/ 1949285 h 2573899"/>
              <a:gd name="T24" fmla="*/ 811556 w 821778"/>
              <a:gd name="T25" fmla="*/ 1723335 h 2573899"/>
              <a:gd name="T26" fmla="*/ 779247 w 821778"/>
              <a:gd name="T27" fmla="*/ 1615740 h 2573899"/>
              <a:gd name="T28" fmla="*/ 757708 w 821778"/>
              <a:gd name="T29" fmla="*/ 1540423 h 2573899"/>
              <a:gd name="T30" fmla="*/ 725400 w 821778"/>
              <a:gd name="T31" fmla="*/ 1422069 h 2573899"/>
              <a:gd name="T32" fmla="*/ 693091 w 821778"/>
              <a:gd name="T33" fmla="*/ 1357512 h 2573899"/>
              <a:gd name="T34" fmla="*/ 617704 w 821778"/>
              <a:gd name="T35" fmla="*/ 1217638 h 2573899"/>
              <a:gd name="T36" fmla="*/ 585395 w 821778"/>
              <a:gd name="T37" fmla="*/ 1153081 h 2573899"/>
              <a:gd name="T38" fmla="*/ 553086 w 821778"/>
              <a:gd name="T39" fmla="*/ 1056245 h 2573899"/>
              <a:gd name="T40" fmla="*/ 510008 w 821778"/>
              <a:gd name="T41" fmla="*/ 959409 h 2573899"/>
              <a:gd name="T42" fmla="*/ 477700 w 821778"/>
              <a:gd name="T43" fmla="*/ 851814 h 2573899"/>
              <a:gd name="T44" fmla="*/ 434621 w 821778"/>
              <a:gd name="T45" fmla="*/ 744219 h 2573899"/>
              <a:gd name="T46" fmla="*/ 413082 w 821778"/>
              <a:gd name="T47" fmla="*/ 485990 h 2573899"/>
              <a:gd name="T48" fmla="*/ 466930 w 821778"/>
              <a:gd name="T49" fmla="*/ 217003 h 2573899"/>
              <a:gd name="T50" fmla="*/ 488469 w 821778"/>
              <a:gd name="T51" fmla="*/ 120167 h 2573899"/>
              <a:gd name="T52" fmla="*/ 520777 w 821778"/>
              <a:gd name="T53" fmla="*/ 1812 h 2573899"/>
              <a:gd name="T54" fmla="*/ 423852 w 821778"/>
              <a:gd name="T55" fmla="*/ 55610 h 2573899"/>
              <a:gd name="T56" fmla="*/ 359234 w 821778"/>
              <a:gd name="T57" fmla="*/ 109407 h 2573899"/>
              <a:gd name="T58" fmla="*/ 456160 w 821778"/>
              <a:gd name="T59" fmla="*/ 44850 h 2573899"/>
              <a:gd name="T60" fmla="*/ 531548 w 821778"/>
              <a:gd name="T61" fmla="*/ 34091 h 2573899"/>
              <a:gd name="T62" fmla="*/ 563856 w 821778"/>
              <a:gd name="T63" fmla="*/ 98647 h 257389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821778" h="2573899">
                <a:moveTo>
                  <a:pt x="89935" y="2455518"/>
                </a:moveTo>
                <a:cubicBezTo>
                  <a:pt x="71998" y="2462693"/>
                  <a:pt x="51844" y="2465813"/>
                  <a:pt x="36123" y="2477042"/>
                </a:cubicBezTo>
                <a:cubicBezTo>
                  <a:pt x="8078" y="2497073"/>
                  <a:pt x="6935" y="2535498"/>
                  <a:pt x="25361" y="2563137"/>
                </a:cubicBezTo>
                <a:cubicBezTo>
                  <a:pt x="31654" y="2572576"/>
                  <a:pt x="46886" y="2570312"/>
                  <a:pt x="57648" y="2573899"/>
                </a:cubicBezTo>
                <a:cubicBezTo>
                  <a:pt x="71239" y="2569369"/>
                  <a:pt x="118949" y="2560807"/>
                  <a:pt x="111460" y="2530851"/>
                </a:cubicBezTo>
                <a:cubicBezTo>
                  <a:pt x="108709" y="2519845"/>
                  <a:pt x="89935" y="2523676"/>
                  <a:pt x="79173" y="2520089"/>
                </a:cubicBezTo>
                <a:cubicBezTo>
                  <a:pt x="54061" y="2523676"/>
                  <a:pt x="24943" y="2516780"/>
                  <a:pt x="3836" y="2530851"/>
                </a:cubicBezTo>
                <a:cubicBezTo>
                  <a:pt x="-5603" y="2537144"/>
                  <a:pt x="4066" y="2558924"/>
                  <a:pt x="14599" y="2563137"/>
                </a:cubicBezTo>
                <a:cubicBezTo>
                  <a:pt x="28332" y="2568630"/>
                  <a:pt x="43298" y="2555962"/>
                  <a:pt x="57648" y="2552375"/>
                </a:cubicBezTo>
                <a:cubicBezTo>
                  <a:pt x="154581" y="2487755"/>
                  <a:pt x="49957" y="2549536"/>
                  <a:pt x="305183" y="2520089"/>
                </a:cubicBezTo>
                <a:cubicBezTo>
                  <a:pt x="305190" y="2520088"/>
                  <a:pt x="385898" y="2493186"/>
                  <a:pt x="402045" y="2487804"/>
                </a:cubicBezTo>
                <a:cubicBezTo>
                  <a:pt x="412807" y="2484217"/>
                  <a:pt x="424893" y="2483335"/>
                  <a:pt x="434332" y="2477042"/>
                </a:cubicBezTo>
                <a:cubicBezTo>
                  <a:pt x="445094" y="2469867"/>
                  <a:pt x="455050" y="2461302"/>
                  <a:pt x="466619" y="2455518"/>
                </a:cubicBezTo>
                <a:cubicBezTo>
                  <a:pt x="476766" y="2450445"/>
                  <a:pt x="488989" y="2450265"/>
                  <a:pt x="498906" y="2444756"/>
                </a:cubicBezTo>
                <a:cubicBezTo>
                  <a:pt x="521520" y="2432193"/>
                  <a:pt x="541956" y="2416058"/>
                  <a:pt x="563481" y="2401709"/>
                </a:cubicBezTo>
                <a:cubicBezTo>
                  <a:pt x="574243" y="2394534"/>
                  <a:pt x="586622" y="2389331"/>
                  <a:pt x="595768" y="2380185"/>
                </a:cubicBezTo>
                <a:cubicBezTo>
                  <a:pt x="690096" y="2285860"/>
                  <a:pt x="574661" y="2405512"/>
                  <a:pt x="649580" y="2315614"/>
                </a:cubicBezTo>
                <a:cubicBezTo>
                  <a:pt x="659324" y="2303922"/>
                  <a:pt x="671105" y="2294090"/>
                  <a:pt x="681867" y="2283328"/>
                </a:cubicBezTo>
                <a:cubicBezTo>
                  <a:pt x="707482" y="2206486"/>
                  <a:pt x="690807" y="2237634"/>
                  <a:pt x="724917" y="2186471"/>
                </a:cubicBezTo>
                <a:cubicBezTo>
                  <a:pt x="764163" y="2068737"/>
                  <a:pt x="701572" y="2247064"/>
                  <a:pt x="757204" y="2121900"/>
                </a:cubicBezTo>
                <a:cubicBezTo>
                  <a:pt x="766419" y="2101168"/>
                  <a:pt x="771554" y="2078853"/>
                  <a:pt x="778729" y="2057329"/>
                </a:cubicBezTo>
                <a:lnTo>
                  <a:pt x="789491" y="2025043"/>
                </a:lnTo>
                <a:cubicBezTo>
                  <a:pt x="793078" y="2014281"/>
                  <a:pt x="797503" y="2003763"/>
                  <a:pt x="800254" y="1992758"/>
                </a:cubicBezTo>
                <a:cubicBezTo>
                  <a:pt x="803841" y="1978409"/>
                  <a:pt x="808115" y="1964214"/>
                  <a:pt x="811016" y="1949710"/>
                </a:cubicBezTo>
                <a:cubicBezTo>
                  <a:pt x="815295" y="1928313"/>
                  <a:pt x="818191" y="1906663"/>
                  <a:pt x="821778" y="1885139"/>
                </a:cubicBezTo>
                <a:cubicBezTo>
                  <a:pt x="818191" y="1831330"/>
                  <a:pt x="816662" y="1777343"/>
                  <a:pt x="811016" y="1723711"/>
                </a:cubicBezTo>
                <a:cubicBezTo>
                  <a:pt x="809468" y="1709002"/>
                  <a:pt x="804504" y="1694831"/>
                  <a:pt x="800254" y="1680664"/>
                </a:cubicBezTo>
                <a:cubicBezTo>
                  <a:pt x="793734" y="1658933"/>
                  <a:pt x="785904" y="1637616"/>
                  <a:pt x="778729" y="1616092"/>
                </a:cubicBezTo>
                <a:cubicBezTo>
                  <a:pt x="775142" y="1605330"/>
                  <a:pt x="770717" y="1594812"/>
                  <a:pt x="767966" y="1583807"/>
                </a:cubicBezTo>
                <a:cubicBezTo>
                  <a:pt x="764379" y="1569458"/>
                  <a:pt x="760413" y="1555198"/>
                  <a:pt x="757204" y="1540759"/>
                </a:cubicBezTo>
                <a:cubicBezTo>
                  <a:pt x="753236" y="1522903"/>
                  <a:pt x="751255" y="1504597"/>
                  <a:pt x="746442" y="1486950"/>
                </a:cubicBezTo>
                <a:cubicBezTo>
                  <a:pt x="740472" y="1465061"/>
                  <a:pt x="737502" y="1441256"/>
                  <a:pt x="724917" y="1422379"/>
                </a:cubicBezTo>
                <a:lnTo>
                  <a:pt x="703392" y="1390093"/>
                </a:lnTo>
                <a:cubicBezTo>
                  <a:pt x="699805" y="1379331"/>
                  <a:pt x="697099" y="1368235"/>
                  <a:pt x="692630" y="1357808"/>
                </a:cubicBezTo>
                <a:cubicBezTo>
                  <a:pt x="676244" y="1319575"/>
                  <a:pt x="671198" y="1314900"/>
                  <a:pt x="649580" y="1282475"/>
                </a:cubicBezTo>
                <a:cubicBezTo>
                  <a:pt x="622533" y="1201334"/>
                  <a:pt x="659015" y="1301341"/>
                  <a:pt x="617293" y="1217903"/>
                </a:cubicBezTo>
                <a:cubicBezTo>
                  <a:pt x="612220" y="1207757"/>
                  <a:pt x="611603" y="1195764"/>
                  <a:pt x="606530" y="1185618"/>
                </a:cubicBezTo>
                <a:cubicBezTo>
                  <a:pt x="600745" y="1174049"/>
                  <a:pt x="590259" y="1165151"/>
                  <a:pt x="585006" y="1153332"/>
                </a:cubicBezTo>
                <a:cubicBezTo>
                  <a:pt x="575791" y="1132599"/>
                  <a:pt x="570656" y="1110285"/>
                  <a:pt x="563481" y="1088761"/>
                </a:cubicBezTo>
                <a:cubicBezTo>
                  <a:pt x="559893" y="1077999"/>
                  <a:pt x="559011" y="1065914"/>
                  <a:pt x="552718" y="1056475"/>
                </a:cubicBezTo>
                <a:cubicBezTo>
                  <a:pt x="545543" y="1045713"/>
                  <a:pt x="536447" y="1036009"/>
                  <a:pt x="531194" y="1024190"/>
                </a:cubicBezTo>
                <a:cubicBezTo>
                  <a:pt x="521979" y="1003457"/>
                  <a:pt x="516844" y="981142"/>
                  <a:pt x="509669" y="959618"/>
                </a:cubicBezTo>
                <a:lnTo>
                  <a:pt x="488144" y="895047"/>
                </a:lnTo>
                <a:cubicBezTo>
                  <a:pt x="484557" y="880698"/>
                  <a:pt x="483209" y="865595"/>
                  <a:pt x="477382" y="852000"/>
                </a:cubicBezTo>
                <a:cubicBezTo>
                  <a:pt x="472287" y="840111"/>
                  <a:pt x="463032" y="830476"/>
                  <a:pt x="455857" y="819714"/>
                </a:cubicBezTo>
                <a:cubicBezTo>
                  <a:pt x="448898" y="798838"/>
                  <a:pt x="436789" y="765262"/>
                  <a:pt x="434332" y="744381"/>
                </a:cubicBezTo>
                <a:cubicBezTo>
                  <a:pt x="428867" y="697929"/>
                  <a:pt x="427454" y="651088"/>
                  <a:pt x="423570" y="604477"/>
                </a:cubicBezTo>
                <a:cubicBezTo>
                  <a:pt x="420279" y="564991"/>
                  <a:pt x="416395" y="525556"/>
                  <a:pt x="412807" y="486096"/>
                </a:cubicBezTo>
                <a:cubicBezTo>
                  <a:pt x="413944" y="478135"/>
                  <a:pt x="432665" y="327195"/>
                  <a:pt x="445095" y="281621"/>
                </a:cubicBezTo>
                <a:cubicBezTo>
                  <a:pt x="451065" y="259733"/>
                  <a:pt x="462889" y="239429"/>
                  <a:pt x="466619" y="217050"/>
                </a:cubicBezTo>
                <a:cubicBezTo>
                  <a:pt x="470207" y="195526"/>
                  <a:pt x="472648" y="173779"/>
                  <a:pt x="477382" y="152478"/>
                </a:cubicBezTo>
                <a:cubicBezTo>
                  <a:pt x="479843" y="141404"/>
                  <a:pt x="485393" y="131198"/>
                  <a:pt x="488144" y="120193"/>
                </a:cubicBezTo>
                <a:cubicBezTo>
                  <a:pt x="492580" y="102447"/>
                  <a:pt x="494093" y="84030"/>
                  <a:pt x="498906" y="66383"/>
                </a:cubicBezTo>
                <a:cubicBezTo>
                  <a:pt x="504876" y="44494"/>
                  <a:pt x="541955" y="-5362"/>
                  <a:pt x="520431" y="1812"/>
                </a:cubicBezTo>
                <a:lnTo>
                  <a:pt x="488144" y="12574"/>
                </a:lnTo>
                <a:cubicBezTo>
                  <a:pt x="385152" y="115563"/>
                  <a:pt x="517018" y="-6673"/>
                  <a:pt x="423570" y="55622"/>
                </a:cubicBezTo>
                <a:cubicBezTo>
                  <a:pt x="410906" y="64064"/>
                  <a:pt x="402975" y="78164"/>
                  <a:pt x="391283" y="87907"/>
                </a:cubicBezTo>
                <a:cubicBezTo>
                  <a:pt x="381346" y="96187"/>
                  <a:pt x="358995" y="122366"/>
                  <a:pt x="358995" y="109431"/>
                </a:cubicBezTo>
                <a:cubicBezTo>
                  <a:pt x="358995" y="78830"/>
                  <a:pt x="406889" y="74723"/>
                  <a:pt x="423570" y="66383"/>
                </a:cubicBezTo>
                <a:cubicBezTo>
                  <a:pt x="435139" y="60599"/>
                  <a:pt x="445095" y="52034"/>
                  <a:pt x="455857" y="44860"/>
                </a:cubicBezTo>
                <a:cubicBezTo>
                  <a:pt x="464067" y="32546"/>
                  <a:pt x="482309" y="-9132"/>
                  <a:pt x="509669" y="1812"/>
                </a:cubicBezTo>
                <a:cubicBezTo>
                  <a:pt x="521678" y="6616"/>
                  <a:pt x="524019" y="23336"/>
                  <a:pt x="531194" y="34098"/>
                </a:cubicBezTo>
                <a:cubicBezTo>
                  <a:pt x="534781" y="44860"/>
                  <a:pt x="536883" y="56237"/>
                  <a:pt x="541956" y="66383"/>
                </a:cubicBezTo>
                <a:cubicBezTo>
                  <a:pt x="547741" y="77952"/>
                  <a:pt x="559764" y="86280"/>
                  <a:pt x="563481" y="98669"/>
                </a:cubicBezTo>
                <a:cubicBezTo>
                  <a:pt x="574750" y="136232"/>
                  <a:pt x="574243" y="205212"/>
                  <a:pt x="574243" y="16324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60775" name="Group 19"/>
          <p:cNvGrpSpPr>
            <a:grpSpLocks/>
          </p:cNvGrpSpPr>
          <p:nvPr/>
        </p:nvGrpSpPr>
        <p:grpSpPr bwMode="auto">
          <a:xfrm>
            <a:off x="3702050" y="1743075"/>
            <a:ext cx="1422400" cy="890588"/>
            <a:chOff x="1546087" y="4892261"/>
            <a:chExt cx="6250609" cy="916609"/>
          </a:xfrm>
        </p:grpSpPr>
        <p:sp>
          <p:nvSpPr>
            <p:cNvPr id="160786" name="Freeform 20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0787" name="Freeform 21"/>
            <p:cNvSpPr>
              <a:spLocks/>
            </p:cNvSpPr>
            <p:nvPr/>
          </p:nvSpPr>
          <p:spPr bwMode="auto">
            <a:xfrm>
              <a:off x="4790970" y="5078084"/>
              <a:ext cx="99393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21 w 99392"/>
                <a:gd name="T9" fmla="*/ 265044 h 585305"/>
                <a:gd name="T10" fmla="*/ 77308 w 99392"/>
                <a:gd name="T11" fmla="*/ 419653 h 585305"/>
                <a:gd name="T12" fmla="*/ 88351 w 99392"/>
                <a:gd name="T13" fmla="*/ 474870 h 585305"/>
                <a:gd name="T14" fmla="*/ 99395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60776" name="TextBox 22"/>
          <p:cNvSpPr txBox="1">
            <a:spLocks noChangeArrowheads="1"/>
          </p:cNvSpPr>
          <p:nvPr/>
        </p:nvSpPr>
        <p:spPr bwMode="auto">
          <a:xfrm>
            <a:off x="4552950" y="1925638"/>
            <a:ext cx="3571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9</a:t>
            </a:r>
          </a:p>
        </p:txBody>
      </p:sp>
      <p:sp>
        <p:nvSpPr>
          <p:cNvPr id="160777" name="TextBox 23"/>
          <p:cNvSpPr txBox="1">
            <a:spLocks noChangeArrowheads="1"/>
          </p:cNvSpPr>
          <p:nvPr/>
        </p:nvSpPr>
        <p:spPr bwMode="auto">
          <a:xfrm>
            <a:off x="3910013" y="1992313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8</a:t>
            </a:r>
          </a:p>
        </p:txBody>
      </p:sp>
      <p:sp>
        <p:nvSpPr>
          <p:cNvPr id="160778" name="TextBox 24"/>
          <p:cNvSpPr txBox="1">
            <a:spLocks noChangeArrowheads="1"/>
          </p:cNvSpPr>
          <p:nvPr/>
        </p:nvSpPr>
        <p:spPr bwMode="auto">
          <a:xfrm>
            <a:off x="2792413" y="4029075"/>
            <a:ext cx="355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7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6769100" y="957263"/>
            <a:ext cx="1938338" cy="74295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60780" name="TextBox 27"/>
          <p:cNvSpPr txBox="1">
            <a:spLocks noChangeArrowheads="1"/>
          </p:cNvSpPr>
          <p:nvPr/>
        </p:nvSpPr>
        <p:spPr bwMode="auto">
          <a:xfrm>
            <a:off x="7146925" y="1044575"/>
            <a:ext cx="1292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pop();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6738938" y="3768725"/>
            <a:ext cx="1936750" cy="7429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 cmpd="sng">
            <a:solidFill>
              <a:schemeClr val="accent5">
                <a:lumMod val="75000"/>
              </a:schemeClr>
            </a:solidFill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60782" name="TextBox 31"/>
          <p:cNvSpPr txBox="1">
            <a:spLocks noChangeArrowheads="1"/>
          </p:cNvSpPr>
          <p:nvPr/>
        </p:nvSpPr>
        <p:spPr bwMode="auto">
          <a:xfrm>
            <a:off x="6607175" y="3165475"/>
            <a:ext cx="2032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>
                <a:latin typeface="Courier" charset="0"/>
                <a:cs typeface="Courier" charset="0"/>
              </a:rPr>
              <a:t>int return</a:t>
            </a:r>
          </a:p>
        </p:txBody>
      </p:sp>
      <p:sp>
        <p:nvSpPr>
          <p:cNvPr id="160783" name="TextBox 32"/>
          <p:cNvSpPr txBox="1">
            <a:spLocks noChangeArrowheads="1"/>
          </p:cNvSpPr>
          <p:nvPr/>
        </p:nvSpPr>
        <p:spPr bwMode="auto">
          <a:xfrm>
            <a:off x="7519988" y="3913188"/>
            <a:ext cx="3556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/>
              <a:t>6</a:t>
            </a:r>
          </a:p>
        </p:txBody>
      </p:sp>
      <p:sp>
        <p:nvSpPr>
          <p:cNvPr id="160784" name="Freeform 7"/>
          <p:cNvSpPr>
            <a:spLocks/>
          </p:cNvSpPr>
          <p:nvPr/>
        </p:nvSpPr>
        <p:spPr bwMode="auto">
          <a:xfrm>
            <a:off x="1385888" y="2743200"/>
            <a:ext cx="1250950" cy="1130300"/>
          </a:xfrm>
          <a:custGeom>
            <a:avLst/>
            <a:gdLst>
              <a:gd name="T0" fmla="*/ 88690 w 1251145"/>
              <a:gd name="T1" fmla="*/ 43737 h 1130717"/>
              <a:gd name="T2" fmla="*/ 34896 w 1251145"/>
              <a:gd name="T3" fmla="*/ 22229 h 1130717"/>
              <a:gd name="T4" fmla="*/ 13377 w 1251145"/>
              <a:gd name="T5" fmla="*/ 75998 h 1130717"/>
              <a:gd name="T6" fmla="*/ 45655 w 1251145"/>
              <a:gd name="T7" fmla="*/ 86752 h 1130717"/>
              <a:gd name="T8" fmla="*/ 110209 w 1251145"/>
              <a:gd name="T9" fmla="*/ 75998 h 1130717"/>
              <a:gd name="T10" fmla="*/ 142486 w 1251145"/>
              <a:gd name="T11" fmla="*/ 11475 h 1130717"/>
              <a:gd name="T12" fmla="*/ 110209 w 1251145"/>
              <a:gd name="T13" fmla="*/ 721 h 1130717"/>
              <a:gd name="T14" fmla="*/ 67173 w 1251145"/>
              <a:gd name="T15" fmla="*/ 65244 h 1130717"/>
              <a:gd name="T16" fmla="*/ 77932 w 1251145"/>
              <a:gd name="T17" fmla="*/ 97506 h 1130717"/>
              <a:gd name="T18" fmla="*/ 99449 w 1251145"/>
              <a:gd name="T19" fmla="*/ 54491 h 1130717"/>
              <a:gd name="T20" fmla="*/ 56413 w 1251145"/>
              <a:gd name="T21" fmla="*/ 65244 h 1130717"/>
              <a:gd name="T22" fmla="*/ 45655 w 1251145"/>
              <a:gd name="T23" fmla="*/ 97506 h 1130717"/>
              <a:gd name="T24" fmla="*/ 110209 w 1251145"/>
              <a:gd name="T25" fmla="*/ 75998 h 1130717"/>
              <a:gd name="T26" fmla="*/ 164003 w 1251145"/>
              <a:gd name="T27" fmla="*/ 65244 h 1130717"/>
              <a:gd name="T28" fmla="*/ 454498 w 1251145"/>
              <a:gd name="T29" fmla="*/ 75998 h 1130717"/>
              <a:gd name="T30" fmla="*/ 497533 w 1251145"/>
              <a:gd name="T31" fmla="*/ 86752 h 1130717"/>
              <a:gd name="T32" fmla="*/ 551329 w 1251145"/>
              <a:gd name="T33" fmla="*/ 97506 h 1130717"/>
              <a:gd name="T34" fmla="*/ 669679 w 1251145"/>
              <a:gd name="T35" fmla="*/ 129768 h 1130717"/>
              <a:gd name="T36" fmla="*/ 701957 w 1251145"/>
              <a:gd name="T37" fmla="*/ 162029 h 1130717"/>
              <a:gd name="T38" fmla="*/ 766510 w 1251145"/>
              <a:gd name="T39" fmla="*/ 215799 h 1130717"/>
              <a:gd name="T40" fmla="*/ 809547 w 1251145"/>
              <a:gd name="T41" fmla="*/ 291078 h 1130717"/>
              <a:gd name="T42" fmla="*/ 852582 w 1251145"/>
              <a:gd name="T43" fmla="*/ 355601 h 1130717"/>
              <a:gd name="T44" fmla="*/ 874101 w 1251145"/>
              <a:gd name="T45" fmla="*/ 430878 h 1130717"/>
              <a:gd name="T46" fmla="*/ 895618 w 1251145"/>
              <a:gd name="T47" fmla="*/ 538417 h 1130717"/>
              <a:gd name="T48" fmla="*/ 917137 w 1251145"/>
              <a:gd name="T49" fmla="*/ 710480 h 1130717"/>
              <a:gd name="T50" fmla="*/ 960172 w 1251145"/>
              <a:gd name="T51" fmla="*/ 807265 h 1130717"/>
              <a:gd name="T52" fmla="*/ 970933 w 1251145"/>
              <a:gd name="T53" fmla="*/ 839527 h 1130717"/>
              <a:gd name="T54" fmla="*/ 1024727 w 1251145"/>
              <a:gd name="T55" fmla="*/ 904050 h 1130717"/>
              <a:gd name="T56" fmla="*/ 1078522 w 1251145"/>
              <a:gd name="T57" fmla="*/ 957821 h 1130717"/>
              <a:gd name="T58" fmla="*/ 1100040 w 1251145"/>
              <a:gd name="T59" fmla="*/ 990083 h 1130717"/>
              <a:gd name="T60" fmla="*/ 1164594 w 1251145"/>
              <a:gd name="T61" fmla="*/ 1054606 h 1130717"/>
              <a:gd name="T62" fmla="*/ 1196871 w 1251145"/>
              <a:gd name="T63" fmla="*/ 1011591 h 1130717"/>
              <a:gd name="T64" fmla="*/ 1218390 w 1251145"/>
              <a:gd name="T65" fmla="*/ 936313 h 1130717"/>
              <a:gd name="T66" fmla="*/ 1239908 w 1251145"/>
              <a:gd name="T67" fmla="*/ 871788 h 1130717"/>
              <a:gd name="T68" fmla="*/ 1250667 w 1251145"/>
              <a:gd name="T69" fmla="*/ 904050 h 1130717"/>
              <a:gd name="T70" fmla="*/ 1207631 w 1251145"/>
              <a:gd name="T71" fmla="*/ 1033098 h 1130717"/>
              <a:gd name="T72" fmla="*/ 1175354 w 1251145"/>
              <a:gd name="T73" fmla="*/ 1097622 h 1130717"/>
              <a:gd name="T74" fmla="*/ 1143077 w 1251145"/>
              <a:gd name="T75" fmla="*/ 1108376 h 1130717"/>
              <a:gd name="T76" fmla="*/ 1013968 w 1251145"/>
              <a:gd name="T77" fmla="*/ 1108376 h 1130717"/>
              <a:gd name="T78" fmla="*/ 949414 w 1251145"/>
              <a:gd name="T79" fmla="*/ 1129883 h 1130717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1251145" h="1130717">
                <a:moveTo>
                  <a:pt x="88718" y="43769"/>
                </a:moveTo>
                <a:cubicBezTo>
                  <a:pt x="70781" y="36594"/>
                  <a:pt x="54076" y="24641"/>
                  <a:pt x="34906" y="22245"/>
                </a:cubicBezTo>
                <a:cubicBezTo>
                  <a:pt x="-4946" y="17264"/>
                  <a:pt x="-8564" y="48625"/>
                  <a:pt x="13381" y="76054"/>
                </a:cubicBezTo>
                <a:cubicBezTo>
                  <a:pt x="20468" y="84913"/>
                  <a:pt x="34906" y="83229"/>
                  <a:pt x="45669" y="86816"/>
                </a:cubicBezTo>
                <a:cubicBezTo>
                  <a:pt x="67194" y="83229"/>
                  <a:pt x="90725" y="85812"/>
                  <a:pt x="110243" y="76054"/>
                </a:cubicBezTo>
                <a:cubicBezTo>
                  <a:pt x="126935" y="67709"/>
                  <a:pt x="137436" y="26765"/>
                  <a:pt x="142530" y="11483"/>
                </a:cubicBezTo>
                <a:cubicBezTo>
                  <a:pt x="131768" y="7896"/>
                  <a:pt x="121005" y="-2866"/>
                  <a:pt x="110243" y="721"/>
                </a:cubicBezTo>
                <a:cubicBezTo>
                  <a:pt x="80013" y="10797"/>
                  <a:pt x="75258" y="41100"/>
                  <a:pt x="67193" y="65292"/>
                </a:cubicBezTo>
                <a:cubicBezTo>
                  <a:pt x="70781" y="76054"/>
                  <a:pt x="67809" y="92505"/>
                  <a:pt x="77956" y="97578"/>
                </a:cubicBezTo>
                <a:cubicBezTo>
                  <a:pt x="135354" y="126276"/>
                  <a:pt x="99482" y="54534"/>
                  <a:pt x="99481" y="54531"/>
                </a:cubicBezTo>
                <a:cubicBezTo>
                  <a:pt x="85131" y="58118"/>
                  <a:pt x="67982" y="56052"/>
                  <a:pt x="56431" y="65292"/>
                </a:cubicBezTo>
                <a:cubicBezTo>
                  <a:pt x="47573" y="72378"/>
                  <a:pt x="34545" y="95353"/>
                  <a:pt x="45669" y="97578"/>
                </a:cubicBezTo>
                <a:cubicBezTo>
                  <a:pt x="67917" y="102028"/>
                  <a:pt x="87995" y="80504"/>
                  <a:pt x="110243" y="76054"/>
                </a:cubicBezTo>
                <a:lnTo>
                  <a:pt x="164055" y="65292"/>
                </a:lnTo>
                <a:cubicBezTo>
                  <a:pt x="260917" y="68879"/>
                  <a:pt x="357913" y="69814"/>
                  <a:pt x="454640" y="76054"/>
                </a:cubicBezTo>
                <a:cubicBezTo>
                  <a:pt x="469401" y="77006"/>
                  <a:pt x="483250" y="83607"/>
                  <a:pt x="497689" y="86816"/>
                </a:cubicBezTo>
                <a:cubicBezTo>
                  <a:pt x="515546" y="90784"/>
                  <a:pt x="533677" y="93465"/>
                  <a:pt x="551501" y="97578"/>
                </a:cubicBezTo>
                <a:cubicBezTo>
                  <a:pt x="630399" y="115785"/>
                  <a:pt x="616517" y="112075"/>
                  <a:pt x="669887" y="129864"/>
                </a:cubicBezTo>
                <a:cubicBezTo>
                  <a:pt x="680650" y="140626"/>
                  <a:pt x="690482" y="152406"/>
                  <a:pt x="702175" y="162149"/>
                </a:cubicBezTo>
                <a:cubicBezTo>
                  <a:pt x="748351" y="200626"/>
                  <a:pt x="723874" y="164512"/>
                  <a:pt x="766749" y="215959"/>
                </a:cubicBezTo>
                <a:cubicBezTo>
                  <a:pt x="793344" y="247871"/>
                  <a:pt x="787240" y="253695"/>
                  <a:pt x="809799" y="291292"/>
                </a:cubicBezTo>
                <a:cubicBezTo>
                  <a:pt x="823109" y="313474"/>
                  <a:pt x="844667" y="331322"/>
                  <a:pt x="852848" y="355863"/>
                </a:cubicBezTo>
                <a:cubicBezTo>
                  <a:pt x="863108" y="386639"/>
                  <a:pt x="867615" y="397406"/>
                  <a:pt x="874373" y="431196"/>
                </a:cubicBezTo>
                <a:cubicBezTo>
                  <a:pt x="900755" y="563107"/>
                  <a:pt x="870902" y="438841"/>
                  <a:pt x="895898" y="538815"/>
                </a:cubicBezTo>
                <a:cubicBezTo>
                  <a:pt x="903073" y="596211"/>
                  <a:pt x="899131" y="656129"/>
                  <a:pt x="917423" y="711004"/>
                </a:cubicBezTo>
                <a:cubicBezTo>
                  <a:pt x="972948" y="877578"/>
                  <a:pt x="909310" y="705544"/>
                  <a:pt x="960472" y="807861"/>
                </a:cubicBezTo>
                <a:cubicBezTo>
                  <a:pt x="965546" y="818007"/>
                  <a:pt x="966162" y="830000"/>
                  <a:pt x="971235" y="840147"/>
                </a:cubicBezTo>
                <a:cubicBezTo>
                  <a:pt x="991277" y="880229"/>
                  <a:pt x="995292" y="869013"/>
                  <a:pt x="1025047" y="904718"/>
                </a:cubicBezTo>
                <a:cubicBezTo>
                  <a:pt x="1069891" y="958529"/>
                  <a:pt x="1019663" y="919067"/>
                  <a:pt x="1078858" y="958527"/>
                </a:cubicBezTo>
                <a:cubicBezTo>
                  <a:pt x="1086033" y="969289"/>
                  <a:pt x="1091790" y="981146"/>
                  <a:pt x="1100383" y="990813"/>
                </a:cubicBezTo>
                <a:cubicBezTo>
                  <a:pt x="1120607" y="1013564"/>
                  <a:pt x="1164958" y="1055384"/>
                  <a:pt x="1164958" y="1055384"/>
                </a:cubicBezTo>
                <a:cubicBezTo>
                  <a:pt x="1175720" y="1041035"/>
                  <a:pt x="1188346" y="1027910"/>
                  <a:pt x="1197245" y="1012337"/>
                </a:cubicBezTo>
                <a:cubicBezTo>
                  <a:pt x="1204857" y="999017"/>
                  <a:pt x="1215461" y="948033"/>
                  <a:pt x="1218770" y="937004"/>
                </a:cubicBezTo>
                <a:cubicBezTo>
                  <a:pt x="1225290" y="915273"/>
                  <a:pt x="1240294" y="872432"/>
                  <a:pt x="1240294" y="872432"/>
                </a:cubicBezTo>
                <a:cubicBezTo>
                  <a:pt x="1243882" y="883194"/>
                  <a:pt x="1252084" y="893420"/>
                  <a:pt x="1251057" y="904718"/>
                </a:cubicBezTo>
                <a:cubicBezTo>
                  <a:pt x="1243705" y="985594"/>
                  <a:pt x="1232966" y="975626"/>
                  <a:pt x="1208007" y="1033860"/>
                </a:cubicBezTo>
                <a:cubicBezTo>
                  <a:pt x="1197834" y="1057596"/>
                  <a:pt x="1198203" y="1080446"/>
                  <a:pt x="1175720" y="1098432"/>
                </a:cubicBezTo>
                <a:cubicBezTo>
                  <a:pt x="1166861" y="1105519"/>
                  <a:pt x="1154195" y="1105607"/>
                  <a:pt x="1143433" y="1109194"/>
                </a:cubicBezTo>
                <a:cubicBezTo>
                  <a:pt x="1086620" y="1090257"/>
                  <a:pt x="1104399" y="1091172"/>
                  <a:pt x="1014284" y="1109194"/>
                </a:cubicBezTo>
                <a:cubicBezTo>
                  <a:pt x="992036" y="1113643"/>
                  <a:pt x="949710" y="1130717"/>
                  <a:pt x="949710" y="1130717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60785" name="Picture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006850" y="5003800"/>
            <a:ext cx="1955800" cy="1008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Linked Lists!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425" y="368300"/>
            <a:ext cx="9990138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extBox 6"/>
          <p:cNvSpPr txBox="1">
            <a:spLocks noChangeArrowheads="1"/>
          </p:cNvSpPr>
          <p:nvPr/>
        </p:nvSpPr>
        <p:spPr bwMode="auto">
          <a:xfrm>
            <a:off x="2445708" y="4800600"/>
            <a:ext cx="10823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Vector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Big O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5" name="TextBox 13"/>
          <p:cNvSpPr txBox="1">
            <a:spLocks noChangeArrowheads="1"/>
          </p:cNvSpPr>
          <p:nvPr/>
        </p:nvSpPr>
        <p:spPr bwMode="auto">
          <a:xfrm>
            <a:off x="7172325" y="1506538"/>
            <a:ext cx="12652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halkboard" charset="0"/>
                <a:cs typeface="Chalkboard" charset="0"/>
              </a:rPr>
              <a:t>Monday</a:t>
            </a:r>
          </a:p>
        </p:txBody>
      </p:sp>
      <p:sp>
        <p:nvSpPr>
          <p:cNvPr id="33796" name="TextBox 17"/>
          <p:cNvSpPr txBox="1">
            <a:spLocks noChangeArrowheads="1"/>
          </p:cNvSpPr>
          <p:nvPr/>
        </p:nvSpPr>
        <p:spPr bwMode="auto">
          <a:xfrm rot="-412880">
            <a:off x="4651076" y="4451499"/>
            <a:ext cx="1084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Stack?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7" name="TextBox 19"/>
          <p:cNvSpPr txBox="1">
            <a:spLocks noChangeArrowheads="1"/>
          </p:cNvSpPr>
          <p:nvPr/>
        </p:nvSpPr>
        <p:spPr bwMode="auto">
          <a:xfrm>
            <a:off x="5860189" y="3298048"/>
            <a:ext cx="10637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Linked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Lists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8" name="TextBox 20"/>
          <p:cNvSpPr txBox="1">
            <a:spLocks noChangeArrowheads="1"/>
          </p:cNvSpPr>
          <p:nvPr/>
        </p:nvSpPr>
        <p:spPr bwMode="auto">
          <a:xfrm>
            <a:off x="-12700" y="5218855"/>
            <a:ext cx="16779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Dynamic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Allocation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sp>
        <p:nvSpPr>
          <p:cNvPr id="33800" name="TextBox 10"/>
          <p:cNvSpPr txBox="1">
            <a:spLocks noChangeArrowheads="1"/>
          </p:cNvSpPr>
          <p:nvPr/>
        </p:nvSpPr>
        <p:spPr bwMode="auto">
          <a:xfrm rot="20028113">
            <a:off x="4027919" y="5068109"/>
            <a:ext cx="4469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 dirty="0">
                <a:latin typeface="Chalkboard" charset="0"/>
                <a:cs typeface="Chalkboard" charset="0"/>
              </a:rPr>
              <a:t>River of </a:t>
            </a:r>
            <a:r>
              <a:rPr lang="en-US" altLang="zh-CN" sz="3600" dirty="0" smtClean="0">
                <a:latin typeface="Chalkboard" charset="0"/>
                <a:cs typeface="Chalkboard" charset="0"/>
              </a:rPr>
              <a:t>Linked Lists</a:t>
            </a:r>
            <a:endParaRPr lang="en-US" altLang="zh-CN" sz="3600" dirty="0">
              <a:latin typeface="Chalkboard" charset="0"/>
              <a:cs typeface="Chalkboar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52464" y="3738963"/>
            <a:ext cx="727075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51060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425" y="368300"/>
            <a:ext cx="9990138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extBox 6"/>
          <p:cNvSpPr txBox="1">
            <a:spLocks noChangeArrowheads="1"/>
          </p:cNvSpPr>
          <p:nvPr/>
        </p:nvSpPr>
        <p:spPr bwMode="auto">
          <a:xfrm>
            <a:off x="2445708" y="4800600"/>
            <a:ext cx="10823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Vector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Big O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5" name="TextBox 13"/>
          <p:cNvSpPr txBox="1">
            <a:spLocks noChangeArrowheads="1"/>
          </p:cNvSpPr>
          <p:nvPr/>
        </p:nvSpPr>
        <p:spPr bwMode="auto">
          <a:xfrm>
            <a:off x="7172325" y="1506538"/>
            <a:ext cx="12652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halkboard" charset="0"/>
                <a:cs typeface="Chalkboard" charset="0"/>
              </a:rPr>
              <a:t>Monday</a:t>
            </a:r>
          </a:p>
        </p:txBody>
      </p:sp>
      <p:sp>
        <p:nvSpPr>
          <p:cNvPr id="33796" name="TextBox 17"/>
          <p:cNvSpPr txBox="1">
            <a:spLocks noChangeArrowheads="1"/>
          </p:cNvSpPr>
          <p:nvPr/>
        </p:nvSpPr>
        <p:spPr bwMode="auto">
          <a:xfrm rot="-412880">
            <a:off x="4651076" y="4451499"/>
            <a:ext cx="1084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Stack?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7" name="TextBox 19"/>
          <p:cNvSpPr txBox="1">
            <a:spLocks noChangeArrowheads="1"/>
          </p:cNvSpPr>
          <p:nvPr/>
        </p:nvSpPr>
        <p:spPr bwMode="auto">
          <a:xfrm>
            <a:off x="5860189" y="3298048"/>
            <a:ext cx="10637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Linked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Lists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8" name="TextBox 20"/>
          <p:cNvSpPr txBox="1">
            <a:spLocks noChangeArrowheads="1"/>
          </p:cNvSpPr>
          <p:nvPr/>
        </p:nvSpPr>
        <p:spPr bwMode="auto">
          <a:xfrm>
            <a:off x="-12700" y="5218855"/>
            <a:ext cx="16779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Dynamic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Allocation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sp>
        <p:nvSpPr>
          <p:cNvPr id="33800" name="TextBox 10"/>
          <p:cNvSpPr txBox="1">
            <a:spLocks noChangeArrowheads="1"/>
          </p:cNvSpPr>
          <p:nvPr/>
        </p:nvSpPr>
        <p:spPr bwMode="auto">
          <a:xfrm rot="20028113">
            <a:off x="4027919" y="5068109"/>
            <a:ext cx="4469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 dirty="0">
                <a:latin typeface="Chalkboard" charset="0"/>
                <a:cs typeface="Chalkboard" charset="0"/>
              </a:rPr>
              <a:t>River of </a:t>
            </a:r>
            <a:r>
              <a:rPr lang="en-US" altLang="zh-CN" sz="3600" dirty="0" smtClean="0">
                <a:latin typeface="Chalkboard" charset="0"/>
                <a:cs typeface="Chalkboard" charset="0"/>
              </a:rPr>
              <a:t>Linked Lists</a:t>
            </a:r>
            <a:endParaRPr lang="en-US" altLang="zh-CN" sz="3600" dirty="0">
              <a:latin typeface="Chalkboard" charset="0"/>
              <a:cs typeface="Chalkboar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70214" y="2712655"/>
            <a:ext cx="727075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51060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A </a:t>
            </a:r>
            <a:r>
              <a:rPr lang="en-US" b="1" smtClean="0">
                <a:solidFill>
                  <a:srgbClr val="0000FF"/>
                </a:solidFill>
                <a:cs typeface="+mn-cs"/>
              </a:rPr>
              <a:t>linked list</a:t>
            </a:r>
            <a:r>
              <a:rPr lang="en-US" smtClean="0">
                <a:cs typeface="+mn-cs"/>
              </a:rPr>
              <a:t> is a data structure for storing a sequence of elements.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Each element is stored separately from the rest.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The elements are then chained together into a sequence.</a:t>
            </a:r>
          </a:p>
        </p:txBody>
      </p:sp>
      <p:sp>
        <p:nvSpPr>
          <p:cNvPr id="34819" name="Rectangle 3"/>
          <p:cNvSpPr>
            <a:spLocks noChangeArrowheads="1"/>
          </p:cNvSpPr>
          <p:nvPr/>
        </p:nvSpPr>
        <p:spPr bwMode="auto">
          <a:xfrm>
            <a:off x="828675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34820" name="Rectangle 4"/>
          <p:cNvSpPr>
            <a:spLocks noChangeArrowheads="1"/>
          </p:cNvSpPr>
          <p:nvPr/>
        </p:nvSpPr>
        <p:spPr bwMode="auto">
          <a:xfrm>
            <a:off x="828675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4821" name="Rectangle 5"/>
          <p:cNvSpPr>
            <a:spLocks noChangeArrowheads="1"/>
          </p:cNvSpPr>
          <p:nvPr/>
        </p:nvSpPr>
        <p:spPr bwMode="auto">
          <a:xfrm>
            <a:off x="2487613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34822" name="Rectangle 6"/>
          <p:cNvSpPr>
            <a:spLocks noChangeArrowheads="1"/>
          </p:cNvSpPr>
          <p:nvPr/>
        </p:nvSpPr>
        <p:spPr bwMode="auto">
          <a:xfrm>
            <a:off x="2487613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4823" name="Rectangle 7"/>
          <p:cNvSpPr>
            <a:spLocks noChangeArrowheads="1"/>
          </p:cNvSpPr>
          <p:nvPr/>
        </p:nvSpPr>
        <p:spPr bwMode="auto">
          <a:xfrm>
            <a:off x="4146550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34824" name="Rectangle 8"/>
          <p:cNvSpPr>
            <a:spLocks noChangeArrowheads="1"/>
          </p:cNvSpPr>
          <p:nvPr/>
        </p:nvSpPr>
        <p:spPr bwMode="auto">
          <a:xfrm>
            <a:off x="4146550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4825" name="Rectangle 9"/>
          <p:cNvSpPr>
            <a:spLocks noChangeArrowheads="1"/>
          </p:cNvSpPr>
          <p:nvPr/>
        </p:nvSpPr>
        <p:spPr bwMode="auto">
          <a:xfrm>
            <a:off x="0" y="4976813"/>
            <a:ext cx="207963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cxnSp>
        <p:nvCxnSpPr>
          <p:cNvPr id="34826" name="AutoShape 10"/>
          <p:cNvCxnSpPr>
            <a:cxnSpLocks noChangeShapeType="1"/>
            <a:stCxn id="34825" idx="3"/>
            <a:endCxn id="34819" idx="1"/>
          </p:cNvCxnSpPr>
          <p:nvPr/>
        </p:nvCxnSpPr>
        <p:spPr bwMode="auto">
          <a:xfrm>
            <a:off x="207963" y="5287963"/>
            <a:ext cx="620712" cy="1587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4827" name="AutoShape 11"/>
          <p:cNvCxnSpPr>
            <a:cxnSpLocks noChangeShapeType="1"/>
            <a:stCxn id="34820" idx="3"/>
            <a:endCxn id="34821" idx="1"/>
          </p:cNvCxnSpPr>
          <p:nvPr/>
        </p:nvCxnSpPr>
        <p:spPr bwMode="auto">
          <a:xfrm flipV="1">
            <a:off x="1866900" y="5287963"/>
            <a:ext cx="620713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4828" name="AutoShape 12"/>
          <p:cNvCxnSpPr>
            <a:cxnSpLocks noChangeShapeType="1"/>
            <a:stCxn id="34822" idx="3"/>
            <a:endCxn id="34823" idx="1"/>
          </p:cNvCxnSpPr>
          <p:nvPr/>
        </p:nvCxnSpPr>
        <p:spPr bwMode="auto">
          <a:xfrm flipV="1">
            <a:off x="3525838" y="5287963"/>
            <a:ext cx="620712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34829" name="Line 13"/>
          <p:cNvSpPr>
            <a:spLocks noChangeShapeType="1"/>
          </p:cNvSpPr>
          <p:nvPr/>
        </p:nvSpPr>
        <p:spPr bwMode="auto">
          <a:xfrm flipV="1">
            <a:off x="4146550" y="5597525"/>
            <a:ext cx="1038225" cy="625475"/>
          </a:xfrm>
          <a:prstGeom prst="line">
            <a:avLst/>
          </a:prstGeom>
          <a:noFill/>
          <a:ln w="54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A </a:t>
            </a:r>
            <a:r>
              <a:rPr lang="en-US" b="1" smtClean="0">
                <a:solidFill>
                  <a:srgbClr val="0000FF"/>
                </a:solidFill>
                <a:cs typeface="+mn-cs"/>
              </a:rPr>
              <a:t>linked list</a:t>
            </a:r>
            <a:r>
              <a:rPr lang="en-US" smtClean="0">
                <a:cs typeface="+mn-cs"/>
              </a:rPr>
              <a:t> is a data structure for storing a sequence of elements.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Each element is stored separately from the rest.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The elements are then chained together into a sequence.</a:t>
            </a: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828675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828675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2487613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35846" name="Rectangle 6"/>
          <p:cNvSpPr>
            <a:spLocks noChangeArrowheads="1"/>
          </p:cNvSpPr>
          <p:nvPr/>
        </p:nvSpPr>
        <p:spPr bwMode="auto">
          <a:xfrm>
            <a:off x="2487613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5847" name="Rectangle 7"/>
          <p:cNvSpPr>
            <a:spLocks noChangeArrowheads="1"/>
          </p:cNvSpPr>
          <p:nvPr/>
        </p:nvSpPr>
        <p:spPr bwMode="auto">
          <a:xfrm>
            <a:off x="4146550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35848" name="Rectangle 8"/>
          <p:cNvSpPr>
            <a:spLocks noChangeArrowheads="1"/>
          </p:cNvSpPr>
          <p:nvPr/>
        </p:nvSpPr>
        <p:spPr bwMode="auto">
          <a:xfrm>
            <a:off x="4146550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5849" name="Rectangle 9"/>
          <p:cNvSpPr>
            <a:spLocks noChangeArrowheads="1"/>
          </p:cNvSpPr>
          <p:nvPr/>
        </p:nvSpPr>
        <p:spPr bwMode="auto">
          <a:xfrm>
            <a:off x="5805488" y="4976813"/>
            <a:ext cx="1036637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35850" name="Rectangle 10"/>
          <p:cNvSpPr>
            <a:spLocks noChangeArrowheads="1"/>
          </p:cNvSpPr>
          <p:nvPr/>
        </p:nvSpPr>
        <p:spPr bwMode="auto">
          <a:xfrm>
            <a:off x="5805488" y="5599113"/>
            <a:ext cx="1036637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5851" name="Rectangle 11"/>
          <p:cNvSpPr>
            <a:spLocks noChangeArrowheads="1"/>
          </p:cNvSpPr>
          <p:nvPr/>
        </p:nvSpPr>
        <p:spPr bwMode="auto">
          <a:xfrm>
            <a:off x="0" y="4976813"/>
            <a:ext cx="207963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cxnSp>
        <p:nvCxnSpPr>
          <p:cNvPr id="35852" name="AutoShape 12"/>
          <p:cNvCxnSpPr>
            <a:cxnSpLocks noChangeShapeType="1"/>
            <a:stCxn id="35851" idx="3"/>
            <a:endCxn id="35843" idx="1"/>
          </p:cNvCxnSpPr>
          <p:nvPr/>
        </p:nvCxnSpPr>
        <p:spPr bwMode="auto">
          <a:xfrm>
            <a:off x="207963" y="5287963"/>
            <a:ext cx="620712" cy="1587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5853" name="AutoShape 13"/>
          <p:cNvCxnSpPr>
            <a:cxnSpLocks noChangeShapeType="1"/>
            <a:stCxn id="35844" idx="3"/>
            <a:endCxn id="35845" idx="1"/>
          </p:cNvCxnSpPr>
          <p:nvPr/>
        </p:nvCxnSpPr>
        <p:spPr bwMode="auto">
          <a:xfrm flipV="1">
            <a:off x="1866900" y="5287963"/>
            <a:ext cx="620713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5854" name="AutoShape 14"/>
          <p:cNvCxnSpPr>
            <a:cxnSpLocks noChangeShapeType="1"/>
            <a:stCxn id="35846" idx="3"/>
            <a:endCxn id="35847" idx="1"/>
          </p:cNvCxnSpPr>
          <p:nvPr/>
        </p:nvCxnSpPr>
        <p:spPr bwMode="auto">
          <a:xfrm flipV="1">
            <a:off x="3525838" y="5287963"/>
            <a:ext cx="620712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35855" name="Line 15"/>
          <p:cNvSpPr>
            <a:spLocks noChangeShapeType="1"/>
          </p:cNvSpPr>
          <p:nvPr/>
        </p:nvSpPr>
        <p:spPr bwMode="auto">
          <a:xfrm flipV="1">
            <a:off x="5805488" y="5597525"/>
            <a:ext cx="1036637" cy="625475"/>
          </a:xfrm>
          <a:prstGeom prst="line">
            <a:avLst/>
          </a:prstGeom>
          <a:noFill/>
          <a:ln w="54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35856" name="Line 16"/>
          <p:cNvSpPr>
            <a:spLocks noChangeShapeType="1"/>
          </p:cNvSpPr>
          <p:nvPr/>
        </p:nvSpPr>
        <p:spPr bwMode="auto">
          <a:xfrm flipV="1">
            <a:off x="4146550" y="5597525"/>
            <a:ext cx="1038225" cy="625475"/>
          </a:xfrm>
          <a:prstGeom prst="line">
            <a:avLst/>
          </a:prstGeom>
          <a:noFill/>
          <a:ln w="54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A </a:t>
            </a:r>
            <a:r>
              <a:rPr lang="en-US" b="1" smtClean="0">
                <a:solidFill>
                  <a:srgbClr val="0000FF"/>
                </a:solidFill>
                <a:cs typeface="+mn-cs"/>
              </a:rPr>
              <a:t>linked list</a:t>
            </a:r>
            <a:r>
              <a:rPr lang="en-US" smtClean="0">
                <a:cs typeface="+mn-cs"/>
              </a:rPr>
              <a:t> is a data structure for storing a sequence of elements.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Each element is stored separately from the rest.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The elements are then chained together into a sequence.</a:t>
            </a:r>
          </a:p>
        </p:txBody>
      </p:sp>
      <p:sp>
        <p:nvSpPr>
          <p:cNvPr id="36867" name="Rectangle 3"/>
          <p:cNvSpPr>
            <a:spLocks noChangeArrowheads="1"/>
          </p:cNvSpPr>
          <p:nvPr/>
        </p:nvSpPr>
        <p:spPr bwMode="auto">
          <a:xfrm>
            <a:off x="828675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828675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6869" name="Rectangle 5"/>
          <p:cNvSpPr>
            <a:spLocks noChangeArrowheads="1"/>
          </p:cNvSpPr>
          <p:nvPr/>
        </p:nvSpPr>
        <p:spPr bwMode="auto">
          <a:xfrm>
            <a:off x="2487613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36870" name="Rectangle 6"/>
          <p:cNvSpPr>
            <a:spLocks noChangeArrowheads="1"/>
          </p:cNvSpPr>
          <p:nvPr/>
        </p:nvSpPr>
        <p:spPr bwMode="auto">
          <a:xfrm>
            <a:off x="2487613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6871" name="Rectangle 7"/>
          <p:cNvSpPr>
            <a:spLocks noChangeArrowheads="1"/>
          </p:cNvSpPr>
          <p:nvPr/>
        </p:nvSpPr>
        <p:spPr bwMode="auto">
          <a:xfrm>
            <a:off x="4146550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36872" name="Rectangle 8"/>
          <p:cNvSpPr>
            <a:spLocks noChangeArrowheads="1"/>
          </p:cNvSpPr>
          <p:nvPr/>
        </p:nvSpPr>
        <p:spPr bwMode="auto">
          <a:xfrm>
            <a:off x="4146550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6873" name="Rectangle 9"/>
          <p:cNvSpPr>
            <a:spLocks noChangeArrowheads="1"/>
          </p:cNvSpPr>
          <p:nvPr/>
        </p:nvSpPr>
        <p:spPr bwMode="auto">
          <a:xfrm>
            <a:off x="5805488" y="4976813"/>
            <a:ext cx="1036637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36874" name="Rectangle 10"/>
          <p:cNvSpPr>
            <a:spLocks noChangeArrowheads="1"/>
          </p:cNvSpPr>
          <p:nvPr/>
        </p:nvSpPr>
        <p:spPr bwMode="auto">
          <a:xfrm>
            <a:off x="5805488" y="5599113"/>
            <a:ext cx="1036637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6875" name="Rectangle 11"/>
          <p:cNvSpPr>
            <a:spLocks noChangeArrowheads="1"/>
          </p:cNvSpPr>
          <p:nvPr/>
        </p:nvSpPr>
        <p:spPr bwMode="auto">
          <a:xfrm>
            <a:off x="0" y="4976813"/>
            <a:ext cx="207963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cxnSp>
        <p:nvCxnSpPr>
          <p:cNvPr id="36876" name="AutoShape 12"/>
          <p:cNvCxnSpPr>
            <a:cxnSpLocks noChangeShapeType="1"/>
            <a:stCxn id="36875" idx="3"/>
            <a:endCxn id="36867" idx="1"/>
          </p:cNvCxnSpPr>
          <p:nvPr/>
        </p:nvCxnSpPr>
        <p:spPr bwMode="auto">
          <a:xfrm>
            <a:off x="207963" y="5287963"/>
            <a:ext cx="620712" cy="1587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6877" name="AutoShape 13"/>
          <p:cNvCxnSpPr>
            <a:cxnSpLocks noChangeShapeType="1"/>
            <a:stCxn id="36868" idx="3"/>
            <a:endCxn id="36869" idx="1"/>
          </p:cNvCxnSpPr>
          <p:nvPr/>
        </p:nvCxnSpPr>
        <p:spPr bwMode="auto">
          <a:xfrm flipV="1">
            <a:off x="1866900" y="5287963"/>
            <a:ext cx="620713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6878" name="AutoShape 14"/>
          <p:cNvCxnSpPr>
            <a:cxnSpLocks noChangeShapeType="1"/>
            <a:stCxn id="36870" idx="3"/>
            <a:endCxn id="36871" idx="1"/>
          </p:cNvCxnSpPr>
          <p:nvPr/>
        </p:nvCxnSpPr>
        <p:spPr bwMode="auto">
          <a:xfrm flipV="1">
            <a:off x="3525838" y="5287963"/>
            <a:ext cx="620712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36879" name="Line 15"/>
          <p:cNvSpPr>
            <a:spLocks noChangeShapeType="1"/>
          </p:cNvSpPr>
          <p:nvPr/>
        </p:nvSpPr>
        <p:spPr bwMode="auto">
          <a:xfrm flipV="1">
            <a:off x="5805488" y="5597525"/>
            <a:ext cx="1036637" cy="625475"/>
          </a:xfrm>
          <a:prstGeom prst="line">
            <a:avLst/>
          </a:prstGeom>
          <a:noFill/>
          <a:ln w="54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cxnSp>
        <p:nvCxnSpPr>
          <p:cNvPr id="36880" name="AutoShape 16"/>
          <p:cNvCxnSpPr>
            <a:cxnSpLocks noChangeShapeType="1"/>
            <a:stCxn id="36872" idx="3"/>
            <a:endCxn id="36873" idx="1"/>
          </p:cNvCxnSpPr>
          <p:nvPr/>
        </p:nvCxnSpPr>
        <p:spPr bwMode="auto">
          <a:xfrm flipV="1">
            <a:off x="5184775" y="5287963"/>
            <a:ext cx="620713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A </a:t>
            </a:r>
            <a:r>
              <a:rPr lang="en-US" b="1" smtClean="0">
                <a:solidFill>
                  <a:srgbClr val="0000FF"/>
                </a:solidFill>
                <a:cs typeface="+mn-cs"/>
              </a:rPr>
              <a:t>linked list</a:t>
            </a:r>
            <a:r>
              <a:rPr lang="en-US" smtClean="0">
                <a:cs typeface="+mn-cs"/>
              </a:rPr>
              <a:t> is a data structure for storing a sequence of elements.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Each element is stored separately from the rest.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The elements are then chained together into a sequence.</a:t>
            </a:r>
          </a:p>
        </p:txBody>
      </p:sp>
      <p:sp>
        <p:nvSpPr>
          <p:cNvPr id="37891" name="Rectangle 3"/>
          <p:cNvSpPr>
            <a:spLocks noChangeArrowheads="1"/>
          </p:cNvSpPr>
          <p:nvPr/>
        </p:nvSpPr>
        <p:spPr bwMode="auto">
          <a:xfrm>
            <a:off x="828675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828675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7893" name="Rectangle 5"/>
          <p:cNvSpPr>
            <a:spLocks noChangeArrowheads="1"/>
          </p:cNvSpPr>
          <p:nvPr/>
        </p:nvSpPr>
        <p:spPr bwMode="auto">
          <a:xfrm>
            <a:off x="2487613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37894" name="Rectangle 6"/>
          <p:cNvSpPr>
            <a:spLocks noChangeArrowheads="1"/>
          </p:cNvSpPr>
          <p:nvPr/>
        </p:nvSpPr>
        <p:spPr bwMode="auto">
          <a:xfrm>
            <a:off x="2487613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7895" name="Rectangle 7"/>
          <p:cNvSpPr>
            <a:spLocks noChangeArrowheads="1"/>
          </p:cNvSpPr>
          <p:nvPr/>
        </p:nvSpPr>
        <p:spPr bwMode="auto">
          <a:xfrm>
            <a:off x="5805488" y="4976813"/>
            <a:ext cx="1036637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37896" name="Rectangle 8"/>
          <p:cNvSpPr>
            <a:spLocks noChangeArrowheads="1"/>
          </p:cNvSpPr>
          <p:nvPr/>
        </p:nvSpPr>
        <p:spPr bwMode="auto">
          <a:xfrm>
            <a:off x="5805488" y="5599113"/>
            <a:ext cx="1036637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7897" name="Rectangle 9"/>
          <p:cNvSpPr>
            <a:spLocks noChangeArrowheads="1"/>
          </p:cNvSpPr>
          <p:nvPr/>
        </p:nvSpPr>
        <p:spPr bwMode="auto">
          <a:xfrm>
            <a:off x="7464425" y="4976813"/>
            <a:ext cx="1036638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37898" name="Rectangle 10"/>
          <p:cNvSpPr>
            <a:spLocks noChangeArrowheads="1"/>
          </p:cNvSpPr>
          <p:nvPr/>
        </p:nvSpPr>
        <p:spPr bwMode="auto">
          <a:xfrm>
            <a:off x="7464425" y="5599113"/>
            <a:ext cx="1036638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7899" name="Rectangle 11"/>
          <p:cNvSpPr>
            <a:spLocks noChangeArrowheads="1"/>
          </p:cNvSpPr>
          <p:nvPr/>
        </p:nvSpPr>
        <p:spPr bwMode="auto">
          <a:xfrm>
            <a:off x="0" y="4976813"/>
            <a:ext cx="207963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cxnSp>
        <p:nvCxnSpPr>
          <p:cNvPr id="37900" name="AutoShape 12"/>
          <p:cNvCxnSpPr>
            <a:cxnSpLocks noChangeShapeType="1"/>
            <a:stCxn id="37899" idx="3"/>
            <a:endCxn id="37891" idx="1"/>
          </p:cNvCxnSpPr>
          <p:nvPr/>
        </p:nvCxnSpPr>
        <p:spPr bwMode="auto">
          <a:xfrm>
            <a:off x="207963" y="5287963"/>
            <a:ext cx="620712" cy="1587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7901" name="AutoShape 13"/>
          <p:cNvCxnSpPr>
            <a:cxnSpLocks noChangeShapeType="1"/>
            <a:stCxn id="37892" idx="3"/>
            <a:endCxn id="37893" idx="1"/>
          </p:cNvCxnSpPr>
          <p:nvPr/>
        </p:nvCxnSpPr>
        <p:spPr bwMode="auto">
          <a:xfrm flipV="1">
            <a:off x="1866900" y="5287963"/>
            <a:ext cx="620713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7902" name="AutoShape 14"/>
          <p:cNvCxnSpPr>
            <a:cxnSpLocks noChangeShapeType="1"/>
            <a:stCxn id="37894" idx="3"/>
            <a:endCxn id="37895" idx="1"/>
          </p:cNvCxnSpPr>
          <p:nvPr/>
        </p:nvCxnSpPr>
        <p:spPr bwMode="auto">
          <a:xfrm flipV="1">
            <a:off x="3525838" y="5287963"/>
            <a:ext cx="2279650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37903" name="Line 15"/>
          <p:cNvSpPr>
            <a:spLocks noChangeShapeType="1"/>
          </p:cNvSpPr>
          <p:nvPr/>
        </p:nvSpPr>
        <p:spPr bwMode="auto">
          <a:xfrm flipV="1">
            <a:off x="7464425" y="5597525"/>
            <a:ext cx="1036638" cy="625475"/>
          </a:xfrm>
          <a:prstGeom prst="line">
            <a:avLst/>
          </a:prstGeom>
          <a:noFill/>
          <a:ln w="54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cxnSp>
        <p:nvCxnSpPr>
          <p:cNvPr id="37904" name="AutoShape 16"/>
          <p:cNvCxnSpPr>
            <a:cxnSpLocks noChangeShapeType="1"/>
            <a:stCxn id="37896" idx="3"/>
            <a:endCxn id="37897" idx="1"/>
          </p:cNvCxnSpPr>
          <p:nvPr/>
        </p:nvCxnSpPr>
        <p:spPr bwMode="auto">
          <a:xfrm flipV="1">
            <a:off x="6842125" y="5287963"/>
            <a:ext cx="622300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A </a:t>
            </a:r>
            <a:r>
              <a:rPr lang="en-US" b="1" smtClean="0">
                <a:solidFill>
                  <a:srgbClr val="0000FF"/>
                </a:solidFill>
                <a:cs typeface="+mn-cs"/>
              </a:rPr>
              <a:t>linked list</a:t>
            </a:r>
            <a:r>
              <a:rPr lang="en-US" smtClean="0">
                <a:cs typeface="+mn-cs"/>
              </a:rPr>
              <a:t> is a data structure for storing a sequence of elements.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Each element is stored separately from the rest.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The elements are then chained together into a sequence.</a:t>
            </a:r>
          </a:p>
        </p:txBody>
      </p:sp>
      <p:sp>
        <p:nvSpPr>
          <p:cNvPr id="38915" name="Rectangle 3"/>
          <p:cNvSpPr>
            <a:spLocks noChangeArrowheads="1"/>
          </p:cNvSpPr>
          <p:nvPr/>
        </p:nvSpPr>
        <p:spPr bwMode="auto">
          <a:xfrm>
            <a:off x="828675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38916" name="Rectangle 4"/>
          <p:cNvSpPr>
            <a:spLocks noChangeArrowheads="1"/>
          </p:cNvSpPr>
          <p:nvPr/>
        </p:nvSpPr>
        <p:spPr bwMode="auto">
          <a:xfrm>
            <a:off x="828675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8917" name="Rectangle 5"/>
          <p:cNvSpPr>
            <a:spLocks noChangeArrowheads="1"/>
          </p:cNvSpPr>
          <p:nvPr/>
        </p:nvSpPr>
        <p:spPr bwMode="auto">
          <a:xfrm>
            <a:off x="2487613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38918" name="Rectangle 6"/>
          <p:cNvSpPr>
            <a:spLocks noChangeArrowheads="1"/>
          </p:cNvSpPr>
          <p:nvPr/>
        </p:nvSpPr>
        <p:spPr bwMode="auto">
          <a:xfrm>
            <a:off x="2487613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8919" name="Rectangle 7"/>
          <p:cNvSpPr>
            <a:spLocks noChangeArrowheads="1"/>
          </p:cNvSpPr>
          <p:nvPr/>
        </p:nvSpPr>
        <p:spPr bwMode="auto">
          <a:xfrm>
            <a:off x="5805488" y="4976813"/>
            <a:ext cx="1036637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38920" name="Rectangle 8"/>
          <p:cNvSpPr>
            <a:spLocks noChangeArrowheads="1"/>
          </p:cNvSpPr>
          <p:nvPr/>
        </p:nvSpPr>
        <p:spPr bwMode="auto">
          <a:xfrm>
            <a:off x="5805488" y="5599113"/>
            <a:ext cx="1036637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8921" name="Rectangle 9"/>
          <p:cNvSpPr>
            <a:spLocks noChangeArrowheads="1"/>
          </p:cNvSpPr>
          <p:nvPr/>
        </p:nvSpPr>
        <p:spPr bwMode="auto">
          <a:xfrm>
            <a:off x="7464425" y="4976813"/>
            <a:ext cx="1036638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38922" name="Rectangle 10"/>
          <p:cNvSpPr>
            <a:spLocks noChangeArrowheads="1"/>
          </p:cNvSpPr>
          <p:nvPr/>
        </p:nvSpPr>
        <p:spPr bwMode="auto">
          <a:xfrm>
            <a:off x="7464425" y="5599113"/>
            <a:ext cx="1036638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8923" name="Rectangle 11"/>
          <p:cNvSpPr>
            <a:spLocks noChangeArrowheads="1"/>
          </p:cNvSpPr>
          <p:nvPr/>
        </p:nvSpPr>
        <p:spPr bwMode="auto">
          <a:xfrm>
            <a:off x="0" y="4976813"/>
            <a:ext cx="207963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cxnSp>
        <p:nvCxnSpPr>
          <p:cNvPr id="38924" name="AutoShape 12"/>
          <p:cNvCxnSpPr>
            <a:cxnSpLocks noChangeShapeType="1"/>
            <a:stCxn id="38923" idx="3"/>
            <a:endCxn id="38915" idx="1"/>
          </p:cNvCxnSpPr>
          <p:nvPr/>
        </p:nvCxnSpPr>
        <p:spPr bwMode="auto">
          <a:xfrm>
            <a:off x="207963" y="5287963"/>
            <a:ext cx="620712" cy="1587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8925" name="AutoShape 13"/>
          <p:cNvCxnSpPr>
            <a:cxnSpLocks noChangeShapeType="1"/>
            <a:stCxn id="38916" idx="3"/>
            <a:endCxn id="38917" idx="1"/>
          </p:cNvCxnSpPr>
          <p:nvPr/>
        </p:nvCxnSpPr>
        <p:spPr bwMode="auto">
          <a:xfrm flipV="1">
            <a:off x="1866900" y="5287963"/>
            <a:ext cx="620713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8926" name="AutoShape 14"/>
          <p:cNvCxnSpPr>
            <a:cxnSpLocks noChangeShapeType="1"/>
            <a:stCxn id="38918" idx="3"/>
            <a:endCxn id="38929" idx="1"/>
          </p:cNvCxnSpPr>
          <p:nvPr/>
        </p:nvCxnSpPr>
        <p:spPr bwMode="auto">
          <a:xfrm flipV="1">
            <a:off x="3525838" y="5287963"/>
            <a:ext cx="620712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38927" name="Line 15"/>
          <p:cNvSpPr>
            <a:spLocks noChangeShapeType="1"/>
          </p:cNvSpPr>
          <p:nvPr/>
        </p:nvSpPr>
        <p:spPr bwMode="auto">
          <a:xfrm flipV="1">
            <a:off x="7464425" y="5597525"/>
            <a:ext cx="1036638" cy="625475"/>
          </a:xfrm>
          <a:prstGeom prst="line">
            <a:avLst/>
          </a:prstGeom>
          <a:noFill/>
          <a:ln w="54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cxnSp>
        <p:nvCxnSpPr>
          <p:cNvPr id="38928" name="AutoShape 16"/>
          <p:cNvCxnSpPr>
            <a:cxnSpLocks noChangeShapeType="1"/>
            <a:stCxn id="38920" idx="3"/>
            <a:endCxn id="38921" idx="1"/>
          </p:cNvCxnSpPr>
          <p:nvPr/>
        </p:nvCxnSpPr>
        <p:spPr bwMode="auto">
          <a:xfrm flipV="1">
            <a:off x="6842125" y="5287963"/>
            <a:ext cx="622300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38929" name="Rectangle 17"/>
          <p:cNvSpPr>
            <a:spLocks noChangeArrowheads="1"/>
          </p:cNvSpPr>
          <p:nvPr/>
        </p:nvSpPr>
        <p:spPr bwMode="auto">
          <a:xfrm>
            <a:off x="4146550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38930" name="Rectangle 18"/>
          <p:cNvSpPr>
            <a:spLocks noChangeArrowheads="1"/>
          </p:cNvSpPr>
          <p:nvPr/>
        </p:nvSpPr>
        <p:spPr bwMode="auto">
          <a:xfrm>
            <a:off x="4146550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cxnSp>
        <p:nvCxnSpPr>
          <p:cNvPr id="38931" name="AutoShape 19"/>
          <p:cNvCxnSpPr>
            <a:cxnSpLocks noChangeShapeType="1"/>
            <a:stCxn id="38930" idx="3"/>
            <a:endCxn id="38919" idx="1"/>
          </p:cNvCxnSpPr>
          <p:nvPr/>
        </p:nvCxnSpPr>
        <p:spPr bwMode="auto">
          <a:xfrm flipV="1">
            <a:off x="5184775" y="5287963"/>
            <a:ext cx="620713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Problems with Stack Variables</a:t>
            </a:r>
          </a:p>
        </p:txBody>
      </p:sp>
      <p:sp>
        <p:nvSpPr>
          <p:cNvPr id="15362" name="Rectangle 7"/>
          <p:cNvSpPr>
            <a:spLocks noChangeArrowheads="1"/>
          </p:cNvSpPr>
          <p:nvPr/>
        </p:nvSpPr>
        <p:spPr bwMode="auto">
          <a:xfrm>
            <a:off x="2219325" y="2255838"/>
            <a:ext cx="4572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Variables have to be known at compile time. Not runtime.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A </a:t>
            </a:r>
            <a:r>
              <a:rPr lang="en-US" b="1" smtClean="0">
                <a:solidFill>
                  <a:srgbClr val="0000FF"/>
                </a:solidFill>
                <a:cs typeface="+mn-cs"/>
              </a:rPr>
              <a:t>linked list</a:t>
            </a:r>
            <a:r>
              <a:rPr lang="en-US" smtClean="0">
                <a:cs typeface="+mn-cs"/>
              </a:rPr>
              <a:t> is a data structure for storing a sequence of elements.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Each element is stored separately from the rest.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The elements are then chained together into a sequence.</a:t>
            </a:r>
          </a:p>
        </p:txBody>
      </p:sp>
      <p:sp>
        <p:nvSpPr>
          <p:cNvPr id="39939" name="Rectangle 3"/>
          <p:cNvSpPr>
            <a:spLocks noChangeArrowheads="1"/>
          </p:cNvSpPr>
          <p:nvPr/>
        </p:nvSpPr>
        <p:spPr bwMode="auto">
          <a:xfrm>
            <a:off x="828675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39940" name="Rectangle 4"/>
          <p:cNvSpPr>
            <a:spLocks noChangeArrowheads="1"/>
          </p:cNvSpPr>
          <p:nvPr/>
        </p:nvSpPr>
        <p:spPr bwMode="auto">
          <a:xfrm>
            <a:off x="828675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9941" name="Rectangle 5"/>
          <p:cNvSpPr>
            <a:spLocks noChangeArrowheads="1"/>
          </p:cNvSpPr>
          <p:nvPr/>
        </p:nvSpPr>
        <p:spPr bwMode="auto">
          <a:xfrm>
            <a:off x="5805488" y="4976813"/>
            <a:ext cx="1036637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39942" name="Rectangle 6"/>
          <p:cNvSpPr>
            <a:spLocks noChangeArrowheads="1"/>
          </p:cNvSpPr>
          <p:nvPr/>
        </p:nvSpPr>
        <p:spPr bwMode="auto">
          <a:xfrm>
            <a:off x="5805488" y="5599113"/>
            <a:ext cx="1036637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9943" name="Rectangle 7"/>
          <p:cNvSpPr>
            <a:spLocks noChangeArrowheads="1"/>
          </p:cNvSpPr>
          <p:nvPr/>
        </p:nvSpPr>
        <p:spPr bwMode="auto">
          <a:xfrm>
            <a:off x="7464425" y="4976813"/>
            <a:ext cx="1036638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39944" name="Rectangle 8"/>
          <p:cNvSpPr>
            <a:spLocks noChangeArrowheads="1"/>
          </p:cNvSpPr>
          <p:nvPr/>
        </p:nvSpPr>
        <p:spPr bwMode="auto">
          <a:xfrm>
            <a:off x="7464425" y="5599113"/>
            <a:ext cx="1036638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9945" name="Rectangle 9"/>
          <p:cNvSpPr>
            <a:spLocks noChangeArrowheads="1"/>
          </p:cNvSpPr>
          <p:nvPr/>
        </p:nvSpPr>
        <p:spPr bwMode="auto">
          <a:xfrm>
            <a:off x="0" y="4976813"/>
            <a:ext cx="207963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cxnSp>
        <p:nvCxnSpPr>
          <p:cNvPr id="39946" name="AutoShape 10"/>
          <p:cNvCxnSpPr>
            <a:cxnSpLocks noChangeShapeType="1"/>
            <a:stCxn id="39945" idx="3"/>
            <a:endCxn id="39939" idx="1"/>
          </p:cNvCxnSpPr>
          <p:nvPr/>
        </p:nvCxnSpPr>
        <p:spPr bwMode="auto">
          <a:xfrm>
            <a:off x="207963" y="5287963"/>
            <a:ext cx="620712" cy="1587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cxnSp>
        <p:nvCxnSpPr>
          <p:cNvPr id="39947" name="AutoShape 11"/>
          <p:cNvCxnSpPr>
            <a:cxnSpLocks noChangeShapeType="1"/>
            <a:stCxn id="39940" idx="3"/>
            <a:endCxn id="39950" idx="1"/>
          </p:cNvCxnSpPr>
          <p:nvPr/>
        </p:nvCxnSpPr>
        <p:spPr bwMode="auto">
          <a:xfrm flipV="1">
            <a:off x="1866900" y="5287963"/>
            <a:ext cx="2279650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39948" name="Line 12"/>
          <p:cNvSpPr>
            <a:spLocks noChangeShapeType="1"/>
          </p:cNvSpPr>
          <p:nvPr/>
        </p:nvSpPr>
        <p:spPr bwMode="auto">
          <a:xfrm flipV="1">
            <a:off x="7464425" y="5597525"/>
            <a:ext cx="1036638" cy="625475"/>
          </a:xfrm>
          <a:prstGeom prst="line">
            <a:avLst/>
          </a:prstGeom>
          <a:noFill/>
          <a:ln w="54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cxnSp>
        <p:nvCxnSpPr>
          <p:cNvPr id="39949" name="AutoShape 13"/>
          <p:cNvCxnSpPr>
            <a:cxnSpLocks noChangeShapeType="1"/>
            <a:stCxn id="39942" idx="3"/>
            <a:endCxn id="39943" idx="1"/>
          </p:cNvCxnSpPr>
          <p:nvPr/>
        </p:nvCxnSpPr>
        <p:spPr bwMode="auto">
          <a:xfrm flipV="1">
            <a:off x="6842125" y="5287963"/>
            <a:ext cx="622300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39950" name="Rectangle 14"/>
          <p:cNvSpPr>
            <a:spLocks noChangeArrowheads="1"/>
          </p:cNvSpPr>
          <p:nvPr/>
        </p:nvSpPr>
        <p:spPr bwMode="auto">
          <a:xfrm>
            <a:off x="4146550" y="4976813"/>
            <a:ext cx="1038225" cy="622300"/>
          </a:xfrm>
          <a:prstGeom prst="rect">
            <a:avLst/>
          </a:prstGeom>
          <a:solidFill>
            <a:srgbClr val="99CCFF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891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6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39951" name="Rectangle 15"/>
          <p:cNvSpPr>
            <a:spLocks noChangeArrowheads="1"/>
          </p:cNvSpPr>
          <p:nvPr/>
        </p:nvSpPr>
        <p:spPr bwMode="auto">
          <a:xfrm>
            <a:off x="4146550" y="5599113"/>
            <a:ext cx="1038225" cy="622300"/>
          </a:xfrm>
          <a:prstGeom prst="rect">
            <a:avLst/>
          </a:prstGeom>
          <a:solidFill>
            <a:srgbClr val="FFD32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cxnSp>
        <p:nvCxnSpPr>
          <p:cNvPr id="39952" name="AutoShape 16"/>
          <p:cNvCxnSpPr>
            <a:cxnSpLocks noChangeShapeType="1"/>
            <a:stCxn id="39951" idx="3"/>
            <a:endCxn id="39941" idx="1"/>
          </p:cNvCxnSpPr>
          <p:nvPr/>
        </p:nvCxnSpPr>
        <p:spPr bwMode="auto">
          <a:xfrm flipV="1">
            <a:off x="5184775" y="5287963"/>
            <a:ext cx="620713" cy="622300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Can efficiently splice new elements into the list or remove existing elements anywhere in the list.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Never have to do a massive copy step; insertion is efficient in the worst-case.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Has some tradeoffs; we'll see this later.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In order to use linked lists, we will need to introduce or revisit several new language features: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Structures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Dynamic allocation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Null pointers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119063" indent="-22225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solidFill>
                  <a:srgbClr val="B3B3B3"/>
                </a:solidFill>
                <a:cs typeface="+mn-cs"/>
              </a:rPr>
              <a:t>In order to use linked lists, we will need to introduce or revisit several new language features: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solidFill>
                  <a:srgbClr val="FF0000"/>
                </a:solidFill>
              </a:rPr>
              <a:t>Structures</a:t>
            </a:r>
          </a:p>
          <a:p>
            <a:pPr marL="783372" lvl="1" indent="-293764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solidFill>
                  <a:srgbClr val="B3B3B3"/>
                </a:solidFill>
              </a:rPr>
              <a:t>Dynamic allocation</a:t>
            </a:r>
          </a:p>
          <a:p>
            <a:pPr marL="783372" lvl="1" indent="-293764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solidFill>
                  <a:srgbClr val="B3B3B3"/>
                </a:solidFill>
              </a:rPr>
              <a:t>Null pointers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In C++, a </a:t>
            </a:r>
            <a:r>
              <a:rPr lang="en-US" b="1" smtClean="0">
                <a:solidFill>
                  <a:srgbClr val="0000FF"/>
                </a:solidFill>
                <a:cs typeface="+mn-cs"/>
              </a:rPr>
              <a:t>structure</a:t>
            </a:r>
            <a:r>
              <a:rPr lang="en-US" smtClean="0">
                <a:cs typeface="+mn-cs"/>
              </a:rPr>
              <a:t> is a type consisting of several individual variables all bundled together.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To create a structure, we must</a:t>
            </a:r>
          </a:p>
          <a:p>
            <a:pPr marL="783372" lvl="1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/>
              <a:t>Define what fields are in the structure, then</a:t>
            </a:r>
          </a:p>
          <a:p>
            <a:pPr marL="783372" lvl="1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/>
              <a:t>Create a variable of the appropriate type.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Similar to using classes – need to define and implement the class before we can use it.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Structs</a:t>
            </a:r>
            <a:endParaRPr lang="en-US" dirty="0" smtClean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You can define a structure by using the </a:t>
            </a: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dirty="0" smtClean="0">
                <a:cs typeface="+mn-cs"/>
              </a:rPr>
              <a:t> keyword: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dirty="0" smtClean="0">
              <a:cs typeface="+mn-cs"/>
            </a:endParaRP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  </a:t>
            </a: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b="1" dirty="0" smtClean="0">
                <a:latin typeface="Courier New" charset="0"/>
                <a:cs typeface="+mn-cs"/>
              </a:rPr>
              <a:t> </a:t>
            </a:r>
            <a:r>
              <a:rPr lang="en-US" b="1" i="1" dirty="0" err="1" smtClean="0">
                <a:solidFill>
                  <a:srgbClr val="0000FF"/>
                </a:solidFill>
                <a:latin typeface="Arial" charset="0"/>
                <a:cs typeface="+mn-cs"/>
              </a:rPr>
              <a:t>TypeName</a:t>
            </a:r>
            <a:r>
              <a:rPr lang="en-US" b="1" dirty="0" smtClean="0">
                <a:latin typeface="Courier New" charset="0"/>
                <a:cs typeface="+mn-cs"/>
              </a:rPr>
              <a:t> {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latin typeface="Courier New" charset="0"/>
                <a:cs typeface="+mn-cs"/>
              </a:rPr>
              <a:t>    </a:t>
            </a:r>
            <a:r>
              <a:rPr lang="en-US" b="1" dirty="0" smtClean="0">
                <a:solidFill>
                  <a:srgbClr val="008000"/>
                </a:solidFill>
                <a:latin typeface="Courier New" charset="0"/>
                <a:cs typeface="+mn-cs"/>
              </a:rPr>
              <a:t>/* … field declarations … */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  };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b="1" dirty="0" smtClean="0">
              <a:latin typeface="Courier New" charset="0"/>
              <a:cs typeface="+mn-cs"/>
            </a:endParaRP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For those of you with a C background: in C++, “</a:t>
            </a: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typedef</a:t>
            </a:r>
            <a:r>
              <a:rPr lang="en-US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</a:t>
            </a: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dirty="0" smtClean="0">
                <a:cs typeface="+mn-cs"/>
              </a:rPr>
              <a:t>” is not necessary.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Structs</a:t>
            </a:r>
            <a:endParaRPr lang="en-US" dirty="0" smtClean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457200" y="1604963"/>
            <a:ext cx="8228013" cy="4525962"/>
          </a:xfrm>
        </p:spPr>
        <p:txBody>
          <a:bodyPr tIns="21945" anchor="ctr"/>
          <a:lstStyle/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b="1" dirty="0" smtClean="0">
                <a:latin typeface="Courier New" charset="0"/>
                <a:cs typeface="+mn-cs"/>
              </a:rPr>
              <a:t> Tribute {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    string name;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    </a:t>
            </a: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int</a:t>
            </a:r>
            <a:r>
              <a:rPr lang="en-US" b="1" dirty="0" smtClean="0">
                <a:latin typeface="Courier New" charset="0"/>
                <a:cs typeface="+mn-cs"/>
              </a:rPr>
              <a:t> </a:t>
            </a:r>
            <a:r>
              <a:rPr lang="en-US" b="1" dirty="0" err="1" smtClean="0">
                <a:latin typeface="Courier New" charset="0"/>
                <a:cs typeface="+mn-cs"/>
              </a:rPr>
              <a:t>districtNumber</a:t>
            </a:r>
            <a:r>
              <a:rPr lang="en-US" b="1" dirty="0" smtClean="0">
                <a:latin typeface="Courier New" charset="0"/>
                <a:cs typeface="+mn-cs"/>
              </a:rPr>
              <a:t>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};</a:t>
            </a:r>
          </a:p>
          <a:p>
            <a:pPr marL="0" indent="0" eaLnBrk="1" hangingPunct="1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b="1" dirty="0" smtClean="0">
              <a:latin typeface="Courier New" charset="0"/>
              <a:cs typeface="+mn-cs"/>
            </a:endParaRPr>
          </a:p>
          <a:p>
            <a:pPr marL="0" indent="0" eaLnBrk="1" hangingPunct="1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FFFFFF"/>
                </a:solidFill>
                <a:latin typeface="Courier New" charset="0"/>
                <a:cs typeface="+mn-cs"/>
              </a:rPr>
              <a:t>Tribute t;</a:t>
            </a:r>
          </a:p>
          <a:p>
            <a:pPr marL="0" indent="0" eaLnBrk="1" hangingPunct="1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err="1" smtClean="0">
                <a:solidFill>
                  <a:srgbClr val="FFFFFF"/>
                </a:solidFill>
                <a:latin typeface="Courier New" charset="0"/>
                <a:cs typeface="+mn-cs"/>
              </a:rPr>
              <a:t>t.name</a:t>
            </a:r>
            <a:r>
              <a:rPr lang="en-US" b="1" dirty="0" smtClean="0">
                <a:solidFill>
                  <a:srgbClr val="FFFFFF"/>
                </a:solidFill>
                <a:latin typeface="Courier New" charset="0"/>
                <a:cs typeface="+mn-cs"/>
              </a:rPr>
              <a:t> = "</a:t>
            </a:r>
            <a:r>
              <a:rPr lang="en-US" b="1" dirty="0" err="1" smtClean="0">
                <a:solidFill>
                  <a:srgbClr val="FFFFFF"/>
                </a:solidFill>
                <a:latin typeface="Courier New" charset="0"/>
                <a:cs typeface="+mn-cs"/>
              </a:rPr>
              <a:t>Katniss</a:t>
            </a:r>
            <a:r>
              <a:rPr lang="en-US" b="1" dirty="0" smtClean="0">
                <a:solidFill>
                  <a:srgbClr val="FFFFFF"/>
                </a:solidFill>
                <a:latin typeface="Courier New" charset="0"/>
                <a:cs typeface="+mn-cs"/>
              </a:rPr>
              <a:t> </a:t>
            </a:r>
            <a:r>
              <a:rPr lang="en-US" b="1" dirty="0" err="1" smtClean="0">
                <a:solidFill>
                  <a:srgbClr val="FFFFFF"/>
                </a:solidFill>
                <a:latin typeface="Courier New" charset="0"/>
                <a:cs typeface="+mn-cs"/>
              </a:rPr>
              <a:t>Everdeen</a:t>
            </a:r>
            <a:r>
              <a:rPr lang="en-US" b="1" dirty="0" smtClean="0">
                <a:solidFill>
                  <a:srgbClr val="FFFFFF"/>
                </a:solidFill>
                <a:latin typeface="Courier New" charset="0"/>
                <a:cs typeface="+mn-cs"/>
              </a:rPr>
              <a:t>";</a:t>
            </a:r>
          </a:p>
          <a:p>
            <a:pPr marL="0" indent="0" eaLnBrk="1" hangingPunct="1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err="1" smtClean="0">
                <a:solidFill>
                  <a:srgbClr val="FFFFFF"/>
                </a:solidFill>
                <a:latin typeface="Courier New" charset="0"/>
                <a:cs typeface="+mn-cs"/>
              </a:rPr>
              <a:t>t.districtNumber</a:t>
            </a:r>
            <a:r>
              <a:rPr lang="en-US" b="1" dirty="0" smtClean="0">
                <a:solidFill>
                  <a:srgbClr val="FFFFFF"/>
                </a:solidFill>
                <a:latin typeface="Courier New" charset="0"/>
                <a:cs typeface="+mn-cs"/>
              </a:rPr>
              <a:t> = 12;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457200" y="1604963"/>
            <a:ext cx="8228013" cy="4525962"/>
          </a:xfrm>
        </p:spPr>
        <p:txBody>
          <a:bodyPr tIns="21945" anchor="ctr"/>
          <a:lstStyle/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b="1" dirty="0" smtClean="0">
                <a:latin typeface="Courier New" charset="0"/>
                <a:cs typeface="+mn-cs"/>
              </a:rPr>
              <a:t> Tribute {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    string name;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    </a:t>
            </a: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int</a:t>
            </a:r>
            <a:r>
              <a:rPr lang="en-US" b="1" dirty="0" smtClean="0">
                <a:latin typeface="Courier New" charset="0"/>
                <a:cs typeface="+mn-cs"/>
              </a:rPr>
              <a:t> </a:t>
            </a:r>
            <a:r>
              <a:rPr lang="en-US" b="1" dirty="0" err="1" smtClean="0">
                <a:latin typeface="Courier New" charset="0"/>
                <a:cs typeface="+mn-cs"/>
              </a:rPr>
              <a:t>districtNumber</a:t>
            </a:r>
            <a:r>
              <a:rPr lang="en-US" b="1" dirty="0" smtClean="0">
                <a:latin typeface="Courier New" charset="0"/>
                <a:cs typeface="+mn-cs"/>
              </a:rPr>
              <a:t>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};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b="1" dirty="0" smtClean="0">
              <a:latin typeface="Courier New" charset="0"/>
              <a:cs typeface="+mn-cs"/>
            </a:endParaRP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Tribute t;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err="1" smtClean="0">
                <a:solidFill>
                  <a:srgbClr val="FFFFFF"/>
                </a:solidFill>
                <a:latin typeface="Courier New" charset="0"/>
                <a:cs typeface="+mn-cs"/>
              </a:rPr>
              <a:t>t.name</a:t>
            </a:r>
            <a:r>
              <a:rPr lang="en-US" b="1" dirty="0" smtClean="0">
                <a:solidFill>
                  <a:srgbClr val="FFFFFF"/>
                </a:solidFill>
                <a:latin typeface="Courier New" charset="0"/>
                <a:cs typeface="+mn-cs"/>
              </a:rPr>
              <a:t> = "</a:t>
            </a:r>
            <a:r>
              <a:rPr lang="en-US" b="1" dirty="0" err="1" smtClean="0">
                <a:solidFill>
                  <a:srgbClr val="FFFFFF"/>
                </a:solidFill>
                <a:latin typeface="Courier New" charset="0"/>
                <a:cs typeface="+mn-cs"/>
              </a:rPr>
              <a:t>Katniss</a:t>
            </a:r>
            <a:r>
              <a:rPr lang="en-US" b="1" dirty="0" smtClean="0">
                <a:solidFill>
                  <a:srgbClr val="FFFFFF"/>
                </a:solidFill>
                <a:latin typeface="Courier New" charset="0"/>
                <a:cs typeface="+mn-cs"/>
              </a:rPr>
              <a:t> </a:t>
            </a:r>
            <a:r>
              <a:rPr lang="en-US" b="1" dirty="0" err="1" smtClean="0">
                <a:solidFill>
                  <a:srgbClr val="FFFFFF"/>
                </a:solidFill>
                <a:latin typeface="Courier New" charset="0"/>
                <a:cs typeface="+mn-cs"/>
              </a:rPr>
              <a:t>Everdeen</a:t>
            </a:r>
            <a:r>
              <a:rPr lang="en-US" b="1" dirty="0" smtClean="0">
                <a:solidFill>
                  <a:srgbClr val="FFFFFF"/>
                </a:solidFill>
                <a:latin typeface="Courier New" charset="0"/>
                <a:cs typeface="+mn-cs"/>
              </a:rPr>
              <a:t>";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err="1" smtClean="0">
                <a:solidFill>
                  <a:srgbClr val="FFFFFF"/>
                </a:solidFill>
                <a:latin typeface="Courier New" charset="0"/>
                <a:cs typeface="+mn-cs"/>
              </a:rPr>
              <a:t>t.districtNumber</a:t>
            </a:r>
            <a:r>
              <a:rPr lang="en-US" b="1" dirty="0" smtClean="0">
                <a:solidFill>
                  <a:srgbClr val="FFFFFF"/>
                </a:solidFill>
                <a:latin typeface="Courier New" charset="0"/>
                <a:cs typeface="+mn-cs"/>
              </a:rPr>
              <a:t> = 12;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457200" y="1604963"/>
            <a:ext cx="8228013" cy="4525962"/>
          </a:xfrm>
        </p:spPr>
        <p:txBody>
          <a:bodyPr tIns="21945" anchor="ctr"/>
          <a:lstStyle/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b="1" dirty="0" smtClean="0">
                <a:latin typeface="Courier New" charset="0"/>
                <a:cs typeface="+mn-cs"/>
              </a:rPr>
              <a:t> Tribute {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    string name;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    </a:t>
            </a: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int</a:t>
            </a:r>
            <a:r>
              <a:rPr lang="en-US" b="1" dirty="0" smtClean="0">
                <a:latin typeface="Courier New" charset="0"/>
                <a:cs typeface="+mn-cs"/>
              </a:rPr>
              <a:t> </a:t>
            </a:r>
            <a:r>
              <a:rPr lang="en-US" b="1" dirty="0" err="1" smtClean="0">
                <a:latin typeface="Courier New" charset="0"/>
                <a:cs typeface="+mn-cs"/>
              </a:rPr>
              <a:t>districtNumber</a:t>
            </a:r>
            <a:r>
              <a:rPr lang="en-US" b="1" dirty="0" smtClean="0">
                <a:latin typeface="Courier New" charset="0"/>
                <a:cs typeface="+mn-cs"/>
              </a:rPr>
              <a:t>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};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b="1" dirty="0" smtClean="0">
              <a:latin typeface="Courier New" charset="0"/>
              <a:cs typeface="+mn-cs"/>
            </a:endParaRP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latin typeface="Courier New" charset="0"/>
                <a:cs typeface="+mn-cs"/>
              </a:rPr>
              <a:t>Tribute t;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err="1" smtClean="0">
                <a:latin typeface="Courier New" charset="0"/>
                <a:cs typeface="+mn-cs"/>
              </a:rPr>
              <a:t>t.name</a:t>
            </a:r>
            <a:r>
              <a:rPr lang="en-US" b="1" dirty="0" smtClean="0">
                <a:latin typeface="Courier New" charset="0"/>
                <a:cs typeface="+mn-cs"/>
              </a:rPr>
              <a:t> = "</a:t>
            </a:r>
            <a:r>
              <a:rPr lang="en-US" b="1" dirty="0" err="1" smtClean="0">
                <a:latin typeface="Courier New" charset="0"/>
                <a:cs typeface="+mn-cs"/>
              </a:rPr>
              <a:t>Katniss</a:t>
            </a:r>
            <a:r>
              <a:rPr lang="en-US" b="1" dirty="0" smtClean="0">
                <a:latin typeface="Courier New" charset="0"/>
                <a:cs typeface="+mn-cs"/>
              </a:rPr>
              <a:t> </a:t>
            </a:r>
            <a:r>
              <a:rPr lang="en-US" b="1" dirty="0" err="1" smtClean="0">
                <a:latin typeface="Courier New" charset="0"/>
                <a:cs typeface="+mn-cs"/>
              </a:rPr>
              <a:t>Everdeen</a:t>
            </a:r>
            <a:r>
              <a:rPr lang="en-US" b="1" dirty="0" smtClean="0">
                <a:latin typeface="Courier New" charset="0"/>
                <a:cs typeface="+mn-cs"/>
              </a:rPr>
              <a:t>";</a:t>
            </a:r>
          </a:p>
          <a:p>
            <a:pPr marL="0" indent="0" eaLnBrk="1" hangingPunct="1">
              <a:lnSpc>
                <a:spcPct val="94000"/>
              </a:lnSpc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err="1" smtClean="0">
                <a:latin typeface="Courier New" charset="0"/>
                <a:cs typeface="+mn-cs"/>
              </a:rPr>
              <a:t>t.districtNumber</a:t>
            </a:r>
            <a:r>
              <a:rPr lang="en-US" b="1" dirty="0" smtClean="0">
                <a:latin typeface="Courier New" charset="0"/>
                <a:cs typeface="+mn-cs"/>
              </a:rPr>
              <a:t> = 12;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In C++, a </a:t>
            </a:r>
            <a:r>
              <a:rPr lang="en-US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class</a:t>
            </a:r>
            <a:r>
              <a:rPr lang="en-US" dirty="0" smtClean="0">
                <a:cs typeface="+mn-cs"/>
              </a:rPr>
              <a:t> is a pair of an interface and an implementation.</a:t>
            </a:r>
          </a:p>
          <a:p>
            <a:pPr marL="783372" lvl="1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Interface controls how the class is to be used.</a:t>
            </a:r>
          </a:p>
          <a:p>
            <a:pPr marL="783372" lvl="1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Implementation specifies how it works.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A </a:t>
            </a:r>
            <a:r>
              <a:rPr lang="en-US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dirty="0" smtClean="0">
                <a:cs typeface="+mn-cs"/>
              </a:rPr>
              <a:t> is </a:t>
            </a:r>
            <a:r>
              <a:rPr lang="en-US" dirty="0" smtClean="0">
                <a:cs typeface="+mn-cs"/>
              </a:rPr>
              <a:t>a </a:t>
            </a:r>
            <a:r>
              <a:rPr lang="en-US" dirty="0" smtClean="0">
                <a:cs typeface="+mn-cs"/>
              </a:rPr>
              <a:t>stripped-down version of a </a:t>
            </a:r>
            <a:r>
              <a:rPr lang="en-US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class</a:t>
            </a:r>
            <a:r>
              <a:rPr lang="en-US" dirty="0" smtClean="0">
                <a:cs typeface="+mn-cs"/>
              </a:rPr>
              <a:t>:</a:t>
            </a:r>
          </a:p>
          <a:p>
            <a:pPr marL="783372" lvl="1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Purely implementation, no interface.</a:t>
            </a:r>
          </a:p>
          <a:p>
            <a:pPr marL="783372" lvl="1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Primarily used to bundle information together when no interface is needed.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Problems with Stack Variables</a:t>
            </a:r>
          </a:p>
        </p:txBody>
      </p:sp>
      <p:sp>
        <p:nvSpPr>
          <p:cNvPr id="16386" name="Rectangle 7"/>
          <p:cNvSpPr>
            <a:spLocks noChangeArrowheads="1"/>
          </p:cNvSpPr>
          <p:nvPr/>
        </p:nvSpPr>
        <p:spPr bwMode="auto">
          <a:xfrm>
            <a:off x="2219325" y="2255838"/>
            <a:ext cx="4572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Variables have to be known at compile time. Not runtime.</a:t>
            </a:r>
          </a:p>
        </p:txBody>
      </p:sp>
      <p:sp>
        <p:nvSpPr>
          <p:cNvPr id="16387" name="Rectangle 8"/>
          <p:cNvSpPr>
            <a:spLocks noChangeArrowheads="1"/>
          </p:cNvSpPr>
          <p:nvPr/>
        </p:nvSpPr>
        <p:spPr bwMode="auto">
          <a:xfrm rot="454780">
            <a:off x="319088" y="4086225"/>
            <a:ext cx="349091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Persistence is out of our control.</a:t>
            </a:r>
          </a:p>
        </p:txBody>
      </p:sp>
      <p:sp>
        <p:nvSpPr>
          <p:cNvPr id="16388" name="Rectangle 9"/>
          <p:cNvSpPr>
            <a:spLocks noChangeArrowheads="1"/>
          </p:cNvSpPr>
          <p:nvPr/>
        </p:nvSpPr>
        <p:spPr bwMode="auto">
          <a:xfrm rot="-990472">
            <a:off x="4978400" y="3867150"/>
            <a:ext cx="3735388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Its hard to share a single large object between classes.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In order to use linked lists, we will need to introduce or revisit several new language features: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Structures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Dynamic allocation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Null pointers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In order to use linked lists, we will need to introduce or revisit several new language features: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Structures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FF0000"/>
                </a:solidFill>
              </a:rPr>
              <a:t>Dynamic allocation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Null pointers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828720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We have seen the </a:t>
            </a:r>
            <a:r>
              <a:rPr lang="en-US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new</a:t>
            </a:r>
            <a:r>
              <a:rPr lang="en-US" dirty="0" smtClean="0">
                <a:cs typeface="+mn-cs"/>
              </a:rPr>
              <a:t> keyword used to allocate arrays, but it can also be used to allocate single objects.</a:t>
            </a:r>
          </a:p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The syntax:</a:t>
            </a:r>
          </a:p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dirty="0" smtClean="0">
              <a:cs typeface="+mn-cs"/>
            </a:endParaRPr>
          </a:p>
          <a:p>
            <a:pPr marL="391686" indent="-293764" algn="ctr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new</a:t>
            </a:r>
            <a:r>
              <a:rPr lang="en-US" b="1" dirty="0" smtClean="0">
                <a:latin typeface="Courier New" charset="0"/>
                <a:cs typeface="+mn-cs"/>
              </a:rPr>
              <a:t> </a:t>
            </a:r>
            <a:r>
              <a:rPr lang="en-US" b="1" i="1" dirty="0" smtClean="0">
                <a:solidFill>
                  <a:srgbClr val="0000FF"/>
                </a:solidFill>
                <a:latin typeface="Arial" charset="0"/>
                <a:cs typeface="+mn-cs"/>
              </a:rPr>
              <a:t>T</a:t>
            </a:r>
            <a:r>
              <a:rPr lang="en-US" b="1" dirty="0" smtClean="0">
                <a:latin typeface="Courier New" charset="0"/>
                <a:cs typeface="+mn-cs"/>
              </a:rPr>
              <a:t>(</a:t>
            </a:r>
            <a:r>
              <a:rPr lang="en-US" b="1" i="1" dirty="0" err="1" smtClean="0">
                <a:solidFill>
                  <a:srgbClr val="0000FF"/>
                </a:solidFill>
                <a:latin typeface="Arial" charset="0"/>
                <a:cs typeface="+mn-cs"/>
              </a:rPr>
              <a:t>args</a:t>
            </a:r>
            <a:r>
              <a:rPr lang="en-US" b="1" dirty="0" smtClean="0">
                <a:latin typeface="Courier New" charset="0"/>
                <a:cs typeface="+mn-cs"/>
              </a:rPr>
              <a:t>)</a:t>
            </a:r>
          </a:p>
          <a:p>
            <a:pPr marL="391686" indent="-293764" algn="ctr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b="1" dirty="0" smtClean="0">
              <a:latin typeface="Courier New" charset="0"/>
              <a:cs typeface="+mn-cs"/>
            </a:endParaRPr>
          </a:p>
          <a:p>
            <a:pPr marL="391686" indent="-293764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creates a new object of type </a:t>
            </a:r>
            <a:r>
              <a:rPr lang="en-US" b="1" i="1" dirty="0" smtClean="0">
                <a:solidFill>
                  <a:srgbClr val="0000FF"/>
                </a:solidFill>
                <a:latin typeface="Arial" charset="0"/>
                <a:cs typeface="+mn-cs"/>
              </a:rPr>
              <a:t>T</a:t>
            </a:r>
            <a:r>
              <a:rPr lang="en-US" dirty="0" smtClean="0">
                <a:cs typeface="+mn-cs"/>
              </a:rPr>
              <a:t> passing the appropriate arguments to the constructor, then returns a pointer to it.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Tribute* t = new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t-&gt;name = "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Katniss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Everdeen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Tribute* t = </a:t>
            </a:r>
            <a:r>
              <a:rPr lang="en-US" sz="2200" b="1" dirty="0" smtClean="0">
                <a:solidFill>
                  <a:srgbClr val="800080"/>
                </a:solidFill>
                <a:latin typeface="Monospace" charset="0"/>
              </a:rPr>
              <a:t>new</a:t>
            </a:r>
            <a:r>
              <a:rPr lang="en-US" sz="2200" b="1" dirty="0" smtClean="0">
                <a:latin typeface="Monospace" charset="0"/>
              </a:rPr>
              <a:t>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t-&gt;name = "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Katniss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Everdeen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Tribute* t = </a:t>
            </a:r>
            <a:r>
              <a:rPr lang="en-US" sz="2200" b="1" dirty="0" smtClean="0">
                <a:solidFill>
                  <a:srgbClr val="800080"/>
                </a:solidFill>
                <a:latin typeface="Monospace" charset="0"/>
              </a:rPr>
              <a:t>new</a:t>
            </a:r>
            <a:r>
              <a:rPr lang="en-US" sz="2200" b="1" dirty="0" smtClean="0">
                <a:latin typeface="Monospace" charset="0"/>
              </a:rPr>
              <a:t>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t-&gt;name = "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Katniss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Everdeen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55299" name="Rectangle 3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5300" name="Text Box 4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Tribute* t = </a:t>
            </a:r>
            <a:r>
              <a:rPr lang="en-US" sz="2200" b="1" dirty="0" smtClean="0">
                <a:solidFill>
                  <a:srgbClr val="800080"/>
                </a:solidFill>
                <a:latin typeface="Monospace" charset="0"/>
              </a:rPr>
              <a:t>new</a:t>
            </a:r>
            <a:r>
              <a:rPr lang="en-US" sz="2200" b="1" dirty="0" smtClean="0">
                <a:latin typeface="Monospace" charset="0"/>
              </a:rPr>
              <a:t>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t-&gt;name = "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Katniss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Everdeen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56323" name="AutoShape 3"/>
          <p:cNvSpPr>
            <a:spLocks noChangeArrowheads="1"/>
          </p:cNvSpPr>
          <p:nvPr/>
        </p:nvSpPr>
        <p:spPr bwMode="auto">
          <a:xfrm>
            <a:off x="5599113" y="3111500"/>
            <a:ext cx="3109912" cy="31099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36720" cap="flat">
            <a:solidFill>
              <a:srgbClr val="0066CC"/>
            </a:solidFill>
            <a:prstDash val="sysDot"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6324" name="Rectangle 4"/>
          <p:cNvSpPr>
            <a:spLocks noChangeArrowheads="1"/>
          </p:cNvSpPr>
          <p:nvPr/>
        </p:nvSpPr>
        <p:spPr bwMode="auto">
          <a:xfrm>
            <a:off x="5805488" y="3525838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6325" name="Rectangle 5"/>
          <p:cNvSpPr>
            <a:spLocks noChangeArrowheads="1"/>
          </p:cNvSpPr>
          <p:nvPr/>
        </p:nvSpPr>
        <p:spPr bwMode="auto">
          <a:xfrm>
            <a:off x="5805488" y="4976813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????</a:t>
            </a:r>
          </a:p>
        </p:txBody>
      </p:sp>
      <p:sp>
        <p:nvSpPr>
          <p:cNvPr id="56326" name="Text Box 6"/>
          <p:cNvSpPr txBox="1">
            <a:spLocks noChangeArrowheads="1"/>
          </p:cNvSpPr>
          <p:nvPr/>
        </p:nvSpPr>
        <p:spPr bwMode="auto">
          <a:xfrm>
            <a:off x="5805488" y="4148138"/>
            <a:ext cx="2695575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name</a:t>
            </a:r>
          </a:p>
        </p:txBody>
      </p:sp>
      <p:sp>
        <p:nvSpPr>
          <p:cNvPr id="56327" name="Text Box 7"/>
          <p:cNvSpPr txBox="1">
            <a:spLocks noChangeArrowheads="1"/>
          </p:cNvSpPr>
          <p:nvPr/>
        </p:nvSpPr>
        <p:spPr bwMode="auto">
          <a:xfrm>
            <a:off x="5805488" y="5599113"/>
            <a:ext cx="2695575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districtNumber</a:t>
            </a:r>
          </a:p>
        </p:txBody>
      </p:sp>
      <p:sp>
        <p:nvSpPr>
          <p:cNvPr id="56328" name="Rectangle 8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6329" name="Text Box 9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Tribute* t = </a:t>
            </a:r>
            <a:r>
              <a:rPr lang="en-US" sz="2200" b="1" dirty="0" smtClean="0">
                <a:solidFill>
                  <a:srgbClr val="800080"/>
                </a:solidFill>
                <a:latin typeface="Monospace" charset="0"/>
              </a:rPr>
              <a:t>new</a:t>
            </a:r>
            <a:r>
              <a:rPr lang="en-US" sz="2200" b="1" dirty="0" smtClean="0">
                <a:latin typeface="Monospace" charset="0"/>
              </a:rPr>
              <a:t>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t-&gt;name = "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Katniss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Everdeen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57347" name="AutoShape 3"/>
          <p:cNvSpPr>
            <a:spLocks noChangeArrowheads="1"/>
          </p:cNvSpPr>
          <p:nvPr/>
        </p:nvSpPr>
        <p:spPr bwMode="auto">
          <a:xfrm>
            <a:off x="5599113" y="3111500"/>
            <a:ext cx="3109912" cy="31099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36720" cap="flat">
            <a:solidFill>
              <a:srgbClr val="0066CC"/>
            </a:solidFill>
            <a:prstDash val="sysDot"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7348" name="Rectangle 4"/>
          <p:cNvSpPr>
            <a:spLocks noChangeArrowheads="1"/>
          </p:cNvSpPr>
          <p:nvPr/>
        </p:nvSpPr>
        <p:spPr bwMode="auto">
          <a:xfrm>
            <a:off x="5805488" y="3525838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7349" name="Rectangle 5"/>
          <p:cNvSpPr>
            <a:spLocks noChangeArrowheads="1"/>
          </p:cNvSpPr>
          <p:nvPr/>
        </p:nvSpPr>
        <p:spPr bwMode="auto">
          <a:xfrm>
            <a:off x="5805488" y="4976813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????</a:t>
            </a:r>
          </a:p>
        </p:txBody>
      </p:sp>
      <p:sp>
        <p:nvSpPr>
          <p:cNvPr id="57350" name="Text Box 6"/>
          <p:cNvSpPr txBox="1">
            <a:spLocks noChangeArrowheads="1"/>
          </p:cNvSpPr>
          <p:nvPr/>
        </p:nvSpPr>
        <p:spPr bwMode="auto">
          <a:xfrm>
            <a:off x="5805488" y="4148138"/>
            <a:ext cx="2695575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name</a:t>
            </a:r>
          </a:p>
        </p:txBody>
      </p:sp>
      <p:sp>
        <p:nvSpPr>
          <p:cNvPr id="57351" name="Text Box 7"/>
          <p:cNvSpPr txBox="1">
            <a:spLocks noChangeArrowheads="1"/>
          </p:cNvSpPr>
          <p:nvPr/>
        </p:nvSpPr>
        <p:spPr bwMode="auto">
          <a:xfrm>
            <a:off x="5805488" y="5599113"/>
            <a:ext cx="2695575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districtNumber</a:t>
            </a:r>
          </a:p>
        </p:txBody>
      </p:sp>
      <p:sp>
        <p:nvSpPr>
          <p:cNvPr id="57352" name="Rectangle 8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7353" name="Text Box 9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cxnSp>
        <p:nvCxnSpPr>
          <p:cNvPr id="57354" name="AutoShape 10"/>
          <p:cNvCxnSpPr>
            <a:cxnSpLocks noChangeShapeType="1"/>
            <a:stCxn id="57352" idx="3"/>
            <a:endCxn id="57347" idx="1"/>
          </p:cNvCxnSpPr>
          <p:nvPr/>
        </p:nvCxnSpPr>
        <p:spPr bwMode="auto">
          <a:xfrm flipV="1">
            <a:off x="3525838" y="4664075"/>
            <a:ext cx="2073275" cy="1039813"/>
          </a:xfrm>
          <a:prstGeom prst="bentConnector3">
            <a:avLst>
              <a:gd name="adj1" fmla="val 49602"/>
            </a:avLst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2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Tribute* t = </a:t>
            </a:r>
            <a:r>
              <a:rPr lang="en-US" sz="2200" b="1" dirty="0" smtClean="0">
                <a:solidFill>
                  <a:srgbClr val="800080"/>
                </a:solidFill>
                <a:latin typeface="Monospace" charset="0"/>
              </a:rPr>
              <a:t>new</a:t>
            </a:r>
            <a:r>
              <a:rPr lang="en-US" sz="2200" b="1" dirty="0" smtClean="0">
                <a:latin typeface="Monospace" charset="0"/>
              </a:rPr>
              <a:t>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t-&gt;name = "</a:t>
            </a:r>
            <a:r>
              <a:rPr lang="en-US" sz="2200" b="1" dirty="0" err="1" smtClean="0">
                <a:latin typeface="Monospace" charset="0"/>
              </a:rPr>
              <a:t>Katniss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Everdeen</a:t>
            </a:r>
            <a:r>
              <a:rPr lang="en-US" sz="2200" b="1" dirty="0" smtClean="0"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58371" name="AutoShape 3"/>
          <p:cNvSpPr>
            <a:spLocks noChangeArrowheads="1"/>
          </p:cNvSpPr>
          <p:nvPr/>
        </p:nvSpPr>
        <p:spPr bwMode="auto">
          <a:xfrm>
            <a:off x="5599113" y="3111500"/>
            <a:ext cx="3109912" cy="31099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36720" cap="flat">
            <a:solidFill>
              <a:srgbClr val="0066CC"/>
            </a:solidFill>
            <a:prstDash val="sysDot"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8372" name="Rectangle 4"/>
          <p:cNvSpPr>
            <a:spLocks noChangeArrowheads="1"/>
          </p:cNvSpPr>
          <p:nvPr/>
        </p:nvSpPr>
        <p:spPr bwMode="auto">
          <a:xfrm>
            <a:off x="5805488" y="3525838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8373" name="Rectangle 5"/>
          <p:cNvSpPr>
            <a:spLocks noChangeArrowheads="1"/>
          </p:cNvSpPr>
          <p:nvPr/>
        </p:nvSpPr>
        <p:spPr bwMode="auto">
          <a:xfrm>
            <a:off x="5805488" y="4976813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????</a:t>
            </a:r>
          </a:p>
        </p:txBody>
      </p:sp>
      <p:sp>
        <p:nvSpPr>
          <p:cNvPr id="58374" name="Text Box 6"/>
          <p:cNvSpPr txBox="1">
            <a:spLocks noChangeArrowheads="1"/>
          </p:cNvSpPr>
          <p:nvPr/>
        </p:nvSpPr>
        <p:spPr bwMode="auto">
          <a:xfrm>
            <a:off x="5805488" y="4148138"/>
            <a:ext cx="2695575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name</a:t>
            </a:r>
          </a:p>
        </p:txBody>
      </p:sp>
      <p:sp>
        <p:nvSpPr>
          <p:cNvPr id="58375" name="Text Box 7"/>
          <p:cNvSpPr txBox="1">
            <a:spLocks noChangeArrowheads="1"/>
          </p:cNvSpPr>
          <p:nvPr/>
        </p:nvSpPr>
        <p:spPr bwMode="auto">
          <a:xfrm>
            <a:off x="5805488" y="5599113"/>
            <a:ext cx="2695575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districtNumber</a:t>
            </a:r>
          </a:p>
        </p:txBody>
      </p:sp>
      <p:sp>
        <p:nvSpPr>
          <p:cNvPr id="58376" name="Rectangle 8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8377" name="Text Box 9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cxnSp>
        <p:nvCxnSpPr>
          <p:cNvPr id="58378" name="AutoShape 10"/>
          <p:cNvCxnSpPr>
            <a:cxnSpLocks noChangeShapeType="1"/>
            <a:stCxn id="58376" idx="3"/>
            <a:endCxn id="58371" idx="1"/>
          </p:cNvCxnSpPr>
          <p:nvPr/>
        </p:nvCxnSpPr>
        <p:spPr bwMode="auto">
          <a:xfrm flipV="1">
            <a:off x="3525838" y="4664075"/>
            <a:ext cx="2073275" cy="1039813"/>
          </a:xfrm>
          <a:prstGeom prst="bentConnector3">
            <a:avLst>
              <a:gd name="adj1" fmla="val 49602"/>
            </a:avLst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2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int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</a:t>
            </a: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solidFill>
                <a:srgbClr val="999999"/>
              </a:solidFill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Tribute* t = new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0000FF"/>
                </a:solidFill>
                <a:latin typeface="Monospace" charset="0"/>
              </a:rPr>
              <a:t>t-&gt;name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= "</a:t>
            </a: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Katniss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</a:t>
            </a: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Everdeen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59395" name="AutoShape 3"/>
          <p:cNvSpPr>
            <a:spLocks noChangeArrowheads="1"/>
          </p:cNvSpPr>
          <p:nvPr/>
        </p:nvSpPr>
        <p:spPr bwMode="auto">
          <a:xfrm>
            <a:off x="5599113" y="3111500"/>
            <a:ext cx="3109912" cy="31099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36720" cap="flat">
            <a:solidFill>
              <a:srgbClr val="0066CC"/>
            </a:solidFill>
            <a:prstDash val="sysDot"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9396" name="Rectangle 4"/>
          <p:cNvSpPr>
            <a:spLocks noChangeArrowheads="1"/>
          </p:cNvSpPr>
          <p:nvPr/>
        </p:nvSpPr>
        <p:spPr bwMode="auto">
          <a:xfrm>
            <a:off x="5805488" y="3525838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9397" name="Rectangle 5"/>
          <p:cNvSpPr>
            <a:spLocks noChangeArrowheads="1"/>
          </p:cNvSpPr>
          <p:nvPr/>
        </p:nvSpPr>
        <p:spPr bwMode="auto">
          <a:xfrm>
            <a:off x="5805488" y="4976813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????</a:t>
            </a:r>
          </a:p>
        </p:txBody>
      </p:sp>
      <p:sp>
        <p:nvSpPr>
          <p:cNvPr id="59398" name="Text Box 6"/>
          <p:cNvSpPr txBox="1">
            <a:spLocks noChangeArrowheads="1"/>
          </p:cNvSpPr>
          <p:nvPr/>
        </p:nvSpPr>
        <p:spPr bwMode="auto">
          <a:xfrm>
            <a:off x="5805488" y="4148138"/>
            <a:ext cx="2695575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name</a:t>
            </a:r>
          </a:p>
        </p:txBody>
      </p:sp>
      <p:sp>
        <p:nvSpPr>
          <p:cNvPr id="59399" name="Text Box 7"/>
          <p:cNvSpPr txBox="1">
            <a:spLocks noChangeArrowheads="1"/>
          </p:cNvSpPr>
          <p:nvPr/>
        </p:nvSpPr>
        <p:spPr bwMode="auto">
          <a:xfrm>
            <a:off x="5805488" y="5599113"/>
            <a:ext cx="2695575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districtNumber</a:t>
            </a:r>
          </a:p>
        </p:txBody>
      </p:sp>
      <p:sp>
        <p:nvSpPr>
          <p:cNvPr id="59400" name="Rectangle 8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59401" name="Text Box 9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cxnSp>
        <p:nvCxnSpPr>
          <p:cNvPr id="59402" name="AutoShape 10"/>
          <p:cNvCxnSpPr>
            <a:cxnSpLocks noChangeShapeType="1"/>
            <a:stCxn id="59400" idx="3"/>
            <a:endCxn id="59395" idx="1"/>
          </p:cNvCxnSpPr>
          <p:nvPr/>
        </p:nvCxnSpPr>
        <p:spPr bwMode="auto">
          <a:xfrm flipV="1">
            <a:off x="3525838" y="4664075"/>
            <a:ext cx="2073275" cy="1039813"/>
          </a:xfrm>
          <a:prstGeom prst="bentConnector3">
            <a:avLst>
              <a:gd name="adj1" fmla="val 49602"/>
            </a:avLst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2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360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410" name="Title Placeholder 1"/>
          <p:cNvSpPr txBox="1">
            <a:spLocks/>
          </p:cNvSpPr>
          <p:nvPr/>
        </p:nvSpPr>
        <p:spPr bwMode="auto">
          <a:xfrm rot="-690737">
            <a:off x="1392238" y="3024188"/>
            <a:ext cx="6527800" cy="741362"/>
          </a:xfrm>
          <a:prstGeom prst="rect">
            <a:avLst/>
          </a:prstGeom>
          <a:solidFill>
            <a:srgbClr val="C3D6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Dynamic Allocation!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int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</a:t>
            </a: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solidFill>
                <a:srgbClr val="999999"/>
              </a:solidFill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Tribute* t = new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0000FF"/>
                </a:solidFill>
                <a:latin typeface="Monospace" charset="0"/>
              </a:rPr>
              <a:t>t-&gt;name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= "</a:t>
            </a: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Katniss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 </a:t>
            </a:r>
            <a:r>
              <a:rPr lang="en-US" sz="2200" b="1" dirty="0" err="1" smtClean="0">
                <a:solidFill>
                  <a:srgbClr val="999999"/>
                </a:solidFill>
                <a:latin typeface="Monospace" charset="0"/>
              </a:rPr>
              <a:t>Everdeen</a:t>
            </a:r>
            <a:r>
              <a:rPr lang="en-US" sz="2200" b="1" dirty="0" smtClean="0">
                <a:solidFill>
                  <a:srgbClr val="999999"/>
                </a:solidFill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60419" name="AutoShape 3"/>
          <p:cNvSpPr>
            <a:spLocks noChangeArrowheads="1"/>
          </p:cNvSpPr>
          <p:nvPr/>
        </p:nvSpPr>
        <p:spPr bwMode="auto">
          <a:xfrm>
            <a:off x="5599113" y="3111500"/>
            <a:ext cx="3109912" cy="31099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36720" cap="flat">
            <a:solidFill>
              <a:srgbClr val="0066CC"/>
            </a:solidFill>
            <a:prstDash val="sysDot"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0420" name="Rectangle 4"/>
          <p:cNvSpPr>
            <a:spLocks noChangeArrowheads="1"/>
          </p:cNvSpPr>
          <p:nvPr/>
        </p:nvSpPr>
        <p:spPr bwMode="auto">
          <a:xfrm>
            <a:off x="5805488" y="3525838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0421" name="Rectangle 5"/>
          <p:cNvSpPr>
            <a:spLocks noChangeArrowheads="1"/>
          </p:cNvSpPr>
          <p:nvPr/>
        </p:nvSpPr>
        <p:spPr bwMode="auto">
          <a:xfrm>
            <a:off x="5805488" y="4976813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????</a:t>
            </a:r>
          </a:p>
        </p:txBody>
      </p:sp>
      <p:sp>
        <p:nvSpPr>
          <p:cNvPr id="60422" name="Text Box 6"/>
          <p:cNvSpPr txBox="1">
            <a:spLocks noChangeArrowheads="1"/>
          </p:cNvSpPr>
          <p:nvPr/>
        </p:nvSpPr>
        <p:spPr bwMode="auto">
          <a:xfrm>
            <a:off x="5805488" y="4148138"/>
            <a:ext cx="2695575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name</a:t>
            </a:r>
          </a:p>
        </p:txBody>
      </p:sp>
      <p:sp>
        <p:nvSpPr>
          <p:cNvPr id="60423" name="Text Box 7"/>
          <p:cNvSpPr txBox="1">
            <a:spLocks noChangeArrowheads="1"/>
          </p:cNvSpPr>
          <p:nvPr/>
        </p:nvSpPr>
        <p:spPr bwMode="auto">
          <a:xfrm>
            <a:off x="5805488" y="5599113"/>
            <a:ext cx="2695575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districtNumber</a:t>
            </a:r>
          </a:p>
        </p:txBody>
      </p:sp>
      <p:sp>
        <p:nvSpPr>
          <p:cNvPr id="60424" name="Rectangle 8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0425" name="Text Box 9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cxnSp>
        <p:nvCxnSpPr>
          <p:cNvPr id="60426" name="AutoShape 10"/>
          <p:cNvCxnSpPr>
            <a:cxnSpLocks noChangeShapeType="1"/>
            <a:stCxn id="60424" idx="3"/>
            <a:endCxn id="60419" idx="1"/>
          </p:cNvCxnSpPr>
          <p:nvPr/>
        </p:nvCxnSpPr>
        <p:spPr bwMode="auto">
          <a:xfrm flipV="1">
            <a:off x="3525838" y="4664075"/>
            <a:ext cx="2073275" cy="1039813"/>
          </a:xfrm>
          <a:prstGeom prst="bentConnector3">
            <a:avLst>
              <a:gd name="adj1" fmla="val 49602"/>
            </a:avLst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60427" name="Text Box 11"/>
          <p:cNvSpPr txBox="1">
            <a:spLocks noChangeArrowheads="1"/>
          </p:cNvSpPr>
          <p:nvPr/>
        </p:nvSpPr>
        <p:spPr bwMode="auto">
          <a:xfrm>
            <a:off x="3940175" y="1866900"/>
            <a:ext cx="4354513" cy="215423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97967" tIns="57147" rIns="97967" bIns="57147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  <a:defRPr/>
            </a:pPr>
            <a:r>
              <a:rPr lang="en-US" sz="2000" smtClean="0">
                <a:latin typeface="Purisa" charset="0"/>
              </a:rPr>
              <a:t>Because </a:t>
            </a:r>
            <a:r>
              <a:rPr lang="en-US" sz="2000" b="1" smtClean="0">
                <a:solidFill>
                  <a:srgbClr val="0000FF"/>
                </a:solidFill>
                <a:latin typeface="Courier New" charset="0"/>
              </a:rPr>
              <a:t>t</a:t>
            </a:r>
            <a:r>
              <a:rPr lang="en-US" sz="2000" smtClean="0">
                <a:latin typeface="Purisa" charset="0"/>
              </a:rPr>
              <a:t> is a </a:t>
            </a:r>
            <a:r>
              <a:rPr lang="en-US" sz="2000" u="sng" smtClean="0">
                <a:latin typeface="Purisa" charset="0"/>
              </a:rPr>
              <a:t>pointer</a:t>
            </a:r>
            <a:r>
              <a:rPr lang="en-US" sz="2000" smtClean="0">
                <a:latin typeface="Purisa" charset="0"/>
              </a:rPr>
              <a:t> to a </a:t>
            </a:r>
            <a:r>
              <a:rPr lang="en-US" sz="2000" b="1" smtClean="0">
                <a:solidFill>
                  <a:srgbClr val="0000FF"/>
                </a:solidFill>
                <a:latin typeface="Courier New" charset="0"/>
              </a:rPr>
              <a:t>Tribute</a:t>
            </a:r>
            <a:r>
              <a:rPr lang="en-US" sz="2000" smtClean="0">
                <a:latin typeface="Purisa" charset="0"/>
              </a:rPr>
              <a:t>, not an actual </a:t>
            </a:r>
            <a:r>
              <a:rPr lang="en-US" sz="2000" b="1" smtClean="0">
                <a:solidFill>
                  <a:srgbClr val="0000FF"/>
                </a:solidFill>
                <a:latin typeface="Courier New" charset="0"/>
              </a:rPr>
              <a:t>Tribute</a:t>
            </a:r>
            <a:r>
              <a:rPr lang="en-US" sz="2000" smtClean="0">
                <a:latin typeface="Purisa" charset="0"/>
              </a:rPr>
              <a:t>, we have to use the </a:t>
            </a:r>
            <a:r>
              <a:rPr lang="en-US" sz="2000" u="sng" smtClean="0">
                <a:latin typeface="Purisa" charset="0"/>
              </a:rPr>
              <a:t>arrow operator</a:t>
            </a:r>
            <a:r>
              <a:rPr lang="en-US" sz="2000" smtClean="0">
                <a:latin typeface="Purisa" charset="0"/>
              </a:rPr>
              <a:t> to access the fields pointed at by </a:t>
            </a:r>
            <a:r>
              <a:rPr lang="en-US" sz="2000" b="1" smtClean="0">
                <a:solidFill>
                  <a:srgbClr val="0000FF"/>
                </a:solidFill>
                <a:latin typeface="Courier New" charset="0"/>
              </a:rPr>
              <a:t>t</a:t>
            </a:r>
            <a:r>
              <a:rPr lang="en-US" sz="2000" smtClean="0">
                <a:latin typeface="Purisa" charset="0"/>
              </a:rPr>
              <a:t>.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Tribute* t = </a:t>
            </a:r>
            <a:r>
              <a:rPr lang="en-US" sz="2200" b="1" dirty="0" smtClean="0">
                <a:solidFill>
                  <a:srgbClr val="800080"/>
                </a:solidFill>
                <a:latin typeface="Monospace" charset="0"/>
              </a:rPr>
              <a:t>new</a:t>
            </a:r>
            <a:r>
              <a:rPr lang="en-US" sz="2200" b="1" dirty="0" smtClean="0">
                <a:latin typeface="Monospace" charset="0"/>
              </a:rPr>
              <a:t>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t-&gt;name = "</a:t>
            </a:r>
            <a:r>
              <a:rPr lang="en-US" sz="2200" b="1" dirty="0" err="1" smtClean="0">
                <a:latin typeface="Monospace" charset="0"/>
              </a:rPr>
              <a:t>Katniss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Everdeen</a:t>
            </a:r>
            <a:r>
              <a:rPr lang="en-US" sz="2200" b="1" dirty="0" smtClean="0"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61443" name="AutoShape 3"/>
          <p:cNvSpPr>
            <a:spLocks noChangeArrowheads="1"/>
          </p:cNvSpPr>
          <p:nvPr/>
        </p:nvSpPr>
        <p:spPr bwMode="auto">
          <a:xfrm>
            <a:off x="5599113" y="3111500"/>
            <a:ext cx="3109912" cy="31099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36720" cap="flat">
            <a:solidFill>
              <a:srgbClr val="0066CC"/>
            </a:solidFill>
            <a:prstDash val="sysDot"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1444" name="Rectangle 4"/>
          <p:cNvSpPr>
            <a:spLocks noChangeArrowheads="1"/>
          </p:cNvSpPr>
          <p:nvPr/>
        </p:nvSpPr>
        <p:spPr bwMode="auto">
          <a:xfrm>
            <a:off x="5805488" y="3525838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1445" name="Rectangle 5"/>
          <p:cNvSpPr>
            <a:spLocks noChangeArrowheads="1"/>
          </p:cNvSpPr>
          <p:nvPr/>
        </p:nvSpPr>
        <p:spPr bwMode="auto">
          <a:xfrm>
            <a:off x="5805488" y="4976813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????</a:t>
            </a:r>
          </a:p>
        </p:txBody>
      </p:sp>
      <p:sp>
        <p:nvSpPr>
          <p:cNvPr id="61446" name="Text Box 6"/>
          <p:cNvSpPr txBox="1">
            <a:spLocks noChangeArrowheads="1"/>
          </p:cNvSpPr>
          <p:nvPr/>
        </p:nvSpPr>
        <p:spPr bwMode="auto">
          <a:xfrm>
            <a:off x="5805488" y="4148138"/>
            <a:ext cx="2695575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name</a:t>
            </a:r>
          </a:p>
        </p:txBody>
      </p:sp>
      <p:sp>
        <p:nvSpPr>
          <p:cNvPr id="61447" name="Text Box 7"/>
          <p:cNvSpPr txBox="1">
            <a:spLocks noChangeArrowheads="1"/>
          </p:cNvSpPr>
          <p:nvPr/>
        </p:nvSpPr>
        <p:spPr bwMode="auto">
          <a:xfrm>
            <a:off x="5805488" y="5599113"/>
            <a:ext cx="2695575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districtNumber</a:t>
            </a:r>
          </a:p>
        </p:txBody>
      </p:sp>
      <p:sp>
        <p:nvSpPr>
          <p:cNvPr id="61448" name="Rectangle 8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1449" name="Text Box 9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cxnSp>
        <p:nvCxnSpPr>
          <p:cNvPr id="61450" name="AutoShape 10"/>
          <p:cNvCxnSpPr>
            <a:cxnSpLocks noChangeShapeType="1"/>
            <a:stCxn id="61448" idx="3"/>
            <a:endCxn id="61443" idx="1"/>
          </p:cNvCxnSpPr>
          <p:nvPr/>
        </p:nvCxnSpPr>
        <p:spPr bwMode="auto">
          <a:xfrm flipV="1">
            <a:off x="3525838" y="4664075"/>
            <a:ext cx="2073275" cy="1039813"/>
          </a:xfrm>
          <a:prstGeom prst="bentConnector3">
            <a:avLst>
              <a:gd name="adj1" fmla="val 49602"/>
            </a:avLst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2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Tribute* t = </a:t>
            </a:r>
            <a:r>
              <a:rPr lang="en-US" sz="2200" b="1" dirty="0" smtClean="0">
                <a:solidFill>
                  <a:srgbClr val="800080"/>
                </a:solidFill>
                <a:latin typeface="Monospace" charset="0"/>
              </a:rPr>
              <a:t>new</a:t>
            </a:r>
            <a:r>
              <a:rPr lang="en-US" sz="2200" b="1" dirty="0" smtClean="0">
                <a:latin typeface="Monospace" charset="0"/>
              </a:rPr>
              <a:t>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t-&gt;name = "</a:t>
            </a:r>
            <a:r>
              <a:rPr lang="en-US" sz="2200" b="1" dirty="0" err="1" smtClean="0">
                <a:latin typeface="Monospace" charset="0"/>
              </a:rPr>
              <a:t>Katniss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Everdeen</a:t>
            </a:r>
            <a:r>
              <a:rPr lang="en-US" sz="2200" b="1" dirty="0" smtClean="0"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t-&gt;</a:t>
            </a:r>
            <a:r>
              <a:rPr lang="en-US" sz="2200" b="1" dirty="0" err="1" smtClean="0">
                <a:solidFill>
                  <a:srgbClr val="FFFFFF"/>
                </a:solidFill>
                <a:latin typeface="Monospace" charset="0"/>
              </a:rPr>
              <a:t>districtNumber</a:t>
            </a:r>
            <a:r>
              <a:rPr lang="en-US" sz="2200" b="1" dirty="0" smtClean="0">
                <a:solidFill>
                  <a:srgbClr val="FFFFFF"/>
                </a:solidFill>
                <a:latin typeface="Monospace" charset="0"/>
              </a:rPr>
              <a:t> = 12;</a:t>
            </a:r>
          </a:p>
        </p:txBody>
      </p:sp>
      <p:sp>
        <p:nvSpPr>
          <p:cNvPr id="62467" name="AutoShape 3"/>
          <p:cNvSpPr>
            <a:spLocks noChangeArrowheads="1"/>
          </p:cNvSpPr>
          <p:nvPr/>
        </p:nvSpPr>
        <p:spPr bwMode="auto">
          <a:xfrm>
            <a:off x="5599113" y="3111500"/>
            <a:ext cx="3109912" cy="31099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36720" cap="flat">
            <a:solidFill>
              <a:srgbClr val="0066CC"/>
            </a:solidFill>
            <a:prstDash val="sysDot"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2468" name="Rectangle 4"/>
          <p:cNvSpPr>
            <a:spLocks noChangeArrowheads="1"/>
          </p:cNvSpPr>
          <p:nvPr/>
        </p:nvSpPr>
        <p:spPr bwMode="auto">
          <a:xfrm>
            <a:off x="5805488" y="3525838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Katniss Everdeen</a:t>
            </a:r>
          </a:p>
        </p:txBody>
      </p:sp>
      <p:sp>
        <p:nvSpPr>
          <p:cNvPr id="62469" name="Rectangle 5"/>
          <p:cNvSpPr>
            <a:spLocks noChangeArrowheads="1"/>
          </p:cNvSpPr>
          <p:nvPr/>
        </p:nvSpPr>
        <p:spPr bwMode="auto">
          <a:xfrm>
            <a:off x="5805488" y="4976813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????</a:t>
            </a:r>
          </a:p>
        </p:txBody>
      </p:sp>
      <p:sp>
        <p:nvSpPr>
          <p:cNvPr id="62470" name="Text Box 6"/>
          <p:cNvSpPr txBox="1">
            <a:spLocks noChangeArrowheads="1"/>
          </p:cNvSpPr>
          <p:nvPr/>
        </p:nvSpPr>
        <p:spPr bwMode="auto">
          <a:xfrm>
            <a:off x="5805488" y="4148138"/>
            <a:ext cx="2695575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name</a:t>
            </a:r>
          </a:p>
        </p:txBody>
      </p:sp>
      <p:sp>
        <p:nvSpPr>
          <p:cNvPr id="62471" name="Text Box 7"/>
          <p:cNvSpPr txBox="1">
            <a:spLocks noChangeArrowheads="1"/>
          </p:cNvSpPr>
          <p:nvPr/>
        </p:nvSpPr>
        <p:spPr bwMode="auto">
          <a:xfrm>
            <a:off x="5805488" y="5599113"/>
            <a:ext cx="2695575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districtNumber</a:t>
            </a:r>
          </a:p>
        </p:txBody>
      </p:sp>
      <p:sp>
        <p:nvSpPr>
          <p:cNvPr id="62472" name="Rectangle 8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2473" name="Text Box 9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cxnSp>
        <p:nvCxnSpPr>
          <p:cNvPr id="62474" name="AutoShape 10"/>
          <p:cNvCxnSpPr>
            <a:cxnSpLocks noChangeShapeType="1"/>
            <a:stCxn id="62472" idx="3"/>
            <a:endCxn id="62467" idx="1"/>
          </p:cNvCxnSpPr>
          <p:nvPr/>
        </p:nvCxnSpPr>
        <p:spPr bwMode="auto">
          <a:xfrm flipV="1">
            <a:off x="3525838" y="4664075"/>
            <a:ext cx="2073275" cy="1039813"/>
          </a:xfrm>
          <a:prstGeom prst="bentConnector3">
            <a:avLst>
              <a:gd name="adj1" fmla="val 49602"/>
            </a:avLst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2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Tribute* t = </a:t>
            </a:r>
            <a:r>
              <a:rPr lang="en-US" sz="2200" b="1" dirty="0" smtClean="0">
                <a:solidFill>
                  <a:srgbClr val="800080"/>
                </a:solidFill>
                <a:latin typeface="Monospace" charset="0"/>
              </a:rPr>
              <a:t>new</a:t>
            </a:r>
            <a:r>
              <a:rPr lang="en-US" sz="2200" b="1" dirty="0" smtClean="0">
                <a:latin typeface="Monospace" charset="0"/>
              </a:rPr>
              <a:t>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t-&gt;name = "</a:t>
            </a:r>
            <a:r>
              <a:rPr lang="en-US" sz="2200" b="1" dirty="0" err="1" smtClean="0">
                <a:latin typeface="Monospace" charset="0"/>
              </a:rPr>
              <a:t>Katniss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Everdeen</a:t>
            </a:r>
            <a:r>
              <a:rPr lang="en-US" sz="2200" b="1" dirty="0" smtClean="0"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t-&gt;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 = 12;</a:t>
            </a:r>
          </a:p>
        </p:txBody>
      </p:sp>
      <p:sp>
        <p:nvSpPr>
          <p:cNvPr id="63491" name="AutoShape 3"/>
          <p:cNvSpPr>
            <a:spLocks noChangeArrowheads="1"/>
          </p:cNvSpPr>
          <p:nvPr/>
        </p:nvSpPr>
        <p:spPr bwMode="auto">
          <a:xfrm>
            <a:off x="5599113" y="3111500"/>
            <a:ext cx="3109912" cy="31099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36720" cap="flat">
            <a:solidFill>
              <a:srgbClr val="0066CC"/>
            </a:solidFill>
            <a:prstDash val="sysDot"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3492" name="Rectangle 4"/>
          <p:cNvSpPr>
            <a:spLocks noChangeArrowheads="1"/>
          </p:cNvSpPr>
          <p:nvPr/>
        </p:nvSpPr>
        <p:spPr bwMode="auto">
          <a:xfrm>
            <a:off x="5805488" y="3525838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Katniss Everdeen</a:t>
            </a:r>
          </a:p>
        </p:txBody>
      </p:sp>
      <p:sp>
        <p:nvSpPr>
          <p:cNvPr id="63493" name="Rectangle 5"/>
          <p:cNvSpPr>
            <a:spLocks noChangeArrowheads="1"/>
          </p:cNvSpPr>
          <p:nvPr/>
        </p:nvSpPr>
        <p:spPr bwMode="auto">
          <a:xfrm>
            <a:off x="5805488" y="4976813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????</a:t>
            </a:r>
          </a:p>
        </p:txBody>
      </p:sp>
      <p:sp>
        <p:nvSpPr>
          <p:cNvPr id="63494" name="Text Box 6"/>
          <p:cNvSpPr txBox="1">
            <a:spLocks noChangeArrowheads="1"/>
          </p:cNvSpPr>
          <p:nvPr/>
        </p:nvSpPr>
        <p:spPr bwMode="auto">
          <a:xfrm>
            <a:off x="5805488" y="4148138"/>
            <a:ext cx="2695575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name</a:t>
            </a:r>
          </a:p>
        </p:txBody>
      </p:sp>
      <p:sp>
        <p:nvSpPr>
          <p:cNvPr id="63495" name="Text Box 7"/>
          <p:cNvSpPr txBox="1">
            <a:spLocks noChangeArrowheads="1"/>
          </p:cNvSpPr>
          <p:nvPr/>
        </p:nvSpPr>
        <p:spPr bwMode="auto">
          <a:xfrm>
            <a:off x="5805488" y="5599113"/>
            <a:ext cx="2695575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districtNumber</a:t>
            </a:r>
          </a:p>
        </p:txBody>
      </p:sp>
      <p:sp>
        <p:nvSpPr>
          <p:cNvPr id="63496" name="Rectangle 8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3497" name="Text Box 9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cxnSp>
        <p:nvCxnSpPr>
          <p:cNvPr id="63498" name="AutoShape 10"/>
          <p:cNvCxnSpPr>
            <a:cxnSpLocks noChangeShapeType="1"/>
            <a:stCxn id="63496" idx="3"/>
            <a:endCxn id="63491" idx="1"/>
          </p:cNvCxnSpPr>
          <p:nvPr/>
        </p:nvCxnSpPr>
        <p:spPr bwMode="auto">
          <a:xfrm flipV="1">
            <a:off x="3525838" y="4664075"/>
            <a:ext cx="2073275" cy="1039813"/>
          </a:xfrm>
          <a:prstGeom prst="bentConnector3">
            <a:avLst>
              <a:gd name="adj1" fmla="val 49602"/>
            </a:avLst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2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ext Box 2"/>
          <p:cNvSpPr txBox="1">
            <a:spLocks noChangeArrowheads="1"/>
          </p:cNvSpPr>
          <p:nvPr/>
        </p:nvSpPr>
        <p:spPr bwMode="auto">
          <a:xfrm>
            <a:off x="414338" y="2024063"/>
            <a:ext cx="5184775" cy="398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7278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l">
              <a:lnSpc>
                <a:spcPct val="94000"/>
              </a:lnSpc>
              <a:defRPr/>
            </a:pP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struct</a:t>
            </a:r>
            <a:r>
              <a:rPr lang="en-US" sz="2200" b="1" dirty="0" smtClean="0">
                <a:latin typeface="Monospace" charset="0"/>
              </a:rPr>
              <a:t> Tribute {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string name;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    </a:t>
            </a:r>
            <a:r>
              <a:rPr lang="en-US" sz="2200" b="1" dirty="0" err="1" smtClean="0">
                <a:solidFill>
                  <a:srgbClr val="800080"/>
                </a:solidFill>
                <a:latin typeface="Monospace" charset="0"/>
              </a:rPr>
              <a:t>int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};</a:t>
            </a:r>
          </a:p>
          <a:p>
            <a:pPr algn="l">
              <a:lnSpc>
                <a:spcPct val="94000"/>
              </a:lnSpc>
              <a:defRPr/>
            </a:pPr>
            <a:endParaRPr lang="en-US" sz="2200" b="1" dirty="0" smtClean="0">
              <a:latin typeface="Monospace" charset="0"/>
            </a:endParaRP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Tribute* t = </a:t>
            </a:r>
            <a:r>
              <a:rPr lang="en-US" sz="2200" b="1" dirty="0" smtClean="0">
                <a:solidFill>
                  <a:srgbClr val="800080"/>
                </a:solidFill>
                <a:latin typeface="Monospace" charset="0"/>
              </a:rPr>
              <a:t>new</a:t>
            </a:r>
            <a:r>
              <a:rPr lang="en-US" sz="2200" b="1" dirty="0" smtClean="0">
                <a:latin typeface="Monospace" charset="0"/>
              </a:rPr>
              <a:t> Tribute;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t-&gt;name = "</a:t>
            </a:r>
            <a:r>
              <a:rPr lang="en-US" sz="2200" b="1" dirty="0" err="1" smtClean="0">
                <a:latin typeface="Monospace" charset="0"/>
              </a:rPr>
              <a:t>Katniss</a:t>
            </a:r>
            <a:r>
              <a:rPr lang="en-US" sz="2200" b="1" dirty="0" smtClean="0">
                <a:latin typeface="Monospace" charset="0"/>
              </a:rPr>
              <a:t> </a:t>
            </a:r>
            <a:r>
              <a:rPr lang="en-US" sz="2200" b="1" dirty="0" err="1" smtClean="0">
                <a:latin typeface="Monospace" charset="0"/>
              </a:rPr>
              <a:t>Everdeen</a:t>
            </a:r>
            <a:r>
              <a:rPr lang="en-US" sz="2200" b="1" dirty="0" smtClean="0">
                <a:latin typeface="Monospace" charset="0"/>
              </a:rPr>
              <a:t>";</a:t>
            </a:r>
          </a:p>
          <a:p>
            <a:pPr algn="l">
              <a:lnSpc>
                <a:spcPct val="94000"/>
              </a:lnSpc>
              <a:defRPr/>
            </a:pPr>
            <a:r>
              <a:rPr lang="en-US" sz="2200" b="1" dirty="0" smtClean="0">
                <a:latin typeface="Monospace" charset="0"/>
              </a:rPr>
              <a:t>t-&gt;</a:t>
            </a:r>
            <a:r>
              <a:rPr lang="en-US" sz="2200" b="1" dirty="0" err="1" smtClean="0">
                <a:latin typeface="Monospace" charset="0"/>
              </a:rPr>
              <a:t>districtNumber</a:t>
            </a:r>
            <a:r>
              <a:rPr lang="en-US" sz="2200" b="1" dirty="0" smtClean="0">
                <a:latin typeface="Monospace" charset="0"/>
              </a:rPr>
              <a:t> = 12;</a:t>
            </a:r>
          </a:p>
        </p:txBody>
      </p:sp>
      <p:sp>
        <p:nvSpPr>
          <p:cNvPr id="64515" name="AutoShape 3"/>
          <p:cNvSpPr>
            <a:spLocks noChangeArrowheads="1"/>
          </p:cNvSpPr>
          <p:nvPr/>
        </p:nvSpPr>
        <p:spPr bwMode="auto">
          <a:xfrm>
            <a:off x="5599113" y="3111500"/>
            <a:ext cx="3109912" cy="3109913"/>
          </a:xfrm>
          <a:prstGeom prst="roundRect">
            <a:avLst>
              <a:gd name="adj" fmla="val 16667"/>
            </a:avLst>
          </a:prstGeom>
          <a:solidFill>
            <a:srgbClr val="CCFFFF"/>
          </a:solidFill>
          <a:ln w="36720" cap="flat">
            <a:solidFill>
              <a:srgbClr val="0066CC"/>
            </a:solidFill>
            <a:prstDash val="sysDot"/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4516" name="Rectangle 4"/>
          <p:cNvSpPr>
            <a:spLocks noChangeArrowheads="1"/>
          </p:cNvSpPr>
          <p:nvPr/>
        </p:nvSpPr>
        <p:spPr bwMode="auto">
          <a:xfrm>
            <a:off x="5805488" y="3525838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Katniss Everdeen</a:t>
            </a:r>
          </a:p>
        </p:txBody>
      </p:sp>
      <p:sp>
        <p:nvSpPr>
          <p:cNvPr id="64517" name="Rectangle 5"/>
          <p:cNvSpPr>
            <a:spLocks noChangeArrowheads="1"/>
          </p:cNvSpPr>
          <p:nvPr/>
        </p:nvSpPr>
        <p:spPr bwMode="auto">
          <a:xfrm>
            <a:off x="5805488" y="4976813"/>
            <a:ext cx="2695575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55906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  <a:tab pos="1313299" algn="l"/>
                <a:tab pos="1969949" algn="l"/>
                <a:tab pos="2626599" algn="l"/>
              </a:tabLst>
              <a:defRPr/>
            </a:pPr>
            <a:r>
              <a:rPr lang="en-US" sz="2000" b="1">
                <a:solidFill>
                  <a:srgbClr val="000000"/>
                </a:solidFill>
                <a:latin typeface="Courier New" charset="0"/>
                <a:cs typeface="+mn-cs"/>
              </a:rPr>
              <a:t>12</a:t>
            </a:r>
          </a:p>
        </p:txBody>
      </p:sp>
      <p:sp>
        <p:nvSpPr>
          <p:cNvPr id="64518" name="Text Box 6"/>
          <p:cNvSpPr txBox="1">
            <a:spLocks noChangeArrowheads="1"/>
          </p:cNvSpPr>
          <p:nvPr/>
        </p:nvSpPr>
        <p:spPr bwMode="auto">
          <a:xfrm>
            <a:off x="5805488" y="4148138"/>
            <a:ext cx="2695575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name</a:t>
            </a:r>
          </a:p>
        </p:txBody>
      </p:sp>
      <p:sp>
        <p:nvSpPr>
          <p:cNvPr id="64519" name="Text Box 7"/>
          <p:cNvSpPr txBox="1">
            <a:spLocks noChangeArrowheads="1"/>
          </p:cNvSpPr>
          <p:nvPr/>
        </p:nvSpPr>
        <p:spPr bwMode="auto">
          <a:xfrm>
            <a:off x="5805488" y="5599113"/>
            <a:ext cx="2695575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districtNumber</a:t>
            </a:r>
          </a:p>
        </p:txBody>
      </p:sp>
      <p:sp>
        <p:nvSpPr>
          <p:cNvPr id="64520" name="Rectangle 8"/>
          <p:cNvSpPr>
            <a:spLocks noChangeArrowheads="1"/>
          </p:cNvSpPr>
          <p:nvPr/>
        </p:nvSpPr>
        <p:spPr bwMode="auto">
          <a:xfrm>
            <a:off x="2281238" y="5391150"/>
            <a:ext cx="1244600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4521" name="Text Box 9"/>
          <p:cNvSpPr txBox="1">
            <a:spLocks noChangeArrowheads="1"/>
          </p:cNvSpPr>
          <p:nvPr/>
        </p:nvSpPr>
        <p:spPr bwMode="auto">
          <a:xfrm>
            <a:off x="2281238" y="6013450"/>
            <a:ext cx="1244600" cy="422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9" tIns="58649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4000"/>
              </a:lnSpc>
              <a:defRPr/>
            </a:pPr>
            <a:r>
              <a:rPr lang="en-US" sz="2400" b="1" smtClean="0">
                <a:latin typeface="Courier New" charset="0"/>
              </a:rPr>
              <a:t>t</a:t>
            </a:r>
          </a:p>
        </p:txBody>
      </p:sp>
      <p:cxnSp>
        <p:nvCxnSpPr>
          <p:cNvPr id="64522" name="AutoShape 10"/>
          <p:cNvCxnSpPr>
            <a:cxnSpLocks noChangeShapeType="1"/>
            <a:stCxn id="64520" idx="3"/>
            <a:endCxn id="64515" idx="1"/>
          </p:cNvCxnSpPr>
          <p:nvPr/>
        </p:nvCxnSpPr>
        <p:spPr bwMode="auto">
          <a:xfrm flipV="1">
            <a:off x="3525838" y="4664075"/>
            <a:ext cx="2073275" cy="1039813"/>
          </a:xfrm>
          <a:prstGeom prst="bentConnector3">
            <a:avLst>
              <a:gd name="adj1" fmla="val 49602"/>
            </a:avLst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2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 tIns="5943"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As with dynamic arrays, you are responsible for cleaning up memory allocated with </a:t>
            </a:r>
            <a:r>
              <a:rPr lang="en-US" b="1" dirty="0" smtClean="0">
                <a:solidFill>
                  <a:srgbClr val="800080"/>
                </a:solidFill>
                <a:latin typeface="Monospace" charset="0"/>
                <a:cs typeface="+mn-cs"/>
              </a:rPr>
              <a:t>new</a:t>
            </a:r>
            <a:r>
              <a:rPr lang="en-US" dirty="0" smtClean="0">
                <a:cs typeface="+mn-cs"/>
              </a:rPr>
              <a:t>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You can </a:t>
            </a:r>
            <a:r>
              <a:rPr lang="en-US" dirty="0" err="1" smtClean="0">
                <a:cs typeface="+mn-cs"/>
              </a:rPr>
              <a:t>deallocate</a:t>
            </a:r>
            <a:r>
              <a:rPr lang="en-US" dirty="0" smtClean="0">
                <a:cs typeface="+mn-cs"/>
              </a:rPr>
              <a:t> memory with the </a:t>
            </a:r>
            <a:r>
              <a:rPr lang="en-US" b="1" dirty="0" smtClean="0">
                <a:solidFill>
                  <a:srgbClr val="800080"/>
                </a:solidFill>
                <a:latin typeface="Monospace" charset="0"/>
                <a:cs typeface="+mn-cs"/>
              </a:rPr>
              <a:t>delete</a:t>
            </a:r>
            <a:r>
              <a:rPr lang="en-US" dirty="0" smtClean="0">
                <a:cs typeface="+mn-cs"/>
              </a:rPr>
              <a:t> keyword: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dirty="0" smtClean="0">
              <a:cs typeface="+mn-cs"/>
            </a:endParaRPr>
          </a:p>
          <a:p>
            <a:pPr marL="391686" indent="-293764" algn="ctr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800080"/>
                </a:solidFill>
                <a:latin typeface="Monospace" charset="0"/>
                <a:cs typeface="+mn-cs"/>
              </a:rPr>
              <a:t>delete</a:t>
            </a:r>
            <a:r>
              <a:rPr lang="en-US" b="1" i="1" dirty="0" smtClean="0">
                <a:solidFill>
                  <a:srgbClr val="0000FF"/>
                </a:solidFill>
                <a:latin typeface="Arial" charset="0"/>
                <a:cs typeface="+mn-cs"/>
              </a:rPr>
              <a:t> </a:t>
            </a:r>
            <a:r>
              <a:rPr lang="en-US" b="1" i="1" dirty="0" err="1" smtClean="0">
                <a:solidFill>
                  <a:srgbClr val="0000FF"/>
                </a:solidFill>
                <a:latin typeface="Arial" charset="0"/>
                <a:cs typeface="+mn-cs"/>
              </a:rPr>
              <a:t>ptr</a:t>
            </a:r>
            <a:r>
              <a:rPr lang="en-US" b="1" dirty="0" smtClean="0">
                <a:latin typeface="Monospace" charset="0"/>
                <a:cs typeface="+mn-cs"/>
              </a:rPr>
              <a:t>;</a:t>
            </a:r>
          </a:p>
          <a:p>
            <a:pPr marL="391686" indent="-293764" algn="ctr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b="1" dirty="0" smtClean="0">
              <a:latin typeface="Monospace" charset="0"/>
              <a:cs typeface="+mn-cs"/>
            </a:endParaRP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This destroys the object pointed at by the given pointer, not the pointer itself.</a:t>
            </a:r>
          </a:p>
        </p:txBody>
      </p:sp>
      <p:sp>
        <p:nvSpPr>
          <p:cNvPr id="65539" name="Rectangle 3"/>
          <p:cNvSpPr>
            <a:spLocks noChangeArrowheads="1"/>
          </p:cNvSpPr>
          <p:nvPr/>
        </p:nvSpPr>
        <p:spPr bwMode="auto">
          <a:xfrm>
            <a:off x="2487613" y="5184775"/>
            <a:ext cx="1244600" cy="622300"/>
          </a:xfrm>
          <a:prstGeom prst="rect">
            <a:avLst/>
          </a:prstGeom>
          <a:solidFill>
            <a:srgbClr val="99CCFF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5540" name="Rectangle 4"/>
          <p:cNvSpPr>
            <a:spLocks noChangeArrowheads="1"/>
          </p:cNvSpPr>
          <p:nvPr/>
        </p:nvSpPr>
        <p:spPr bwMode="auto">
          <a:xfrm>
            <a:off x="2487613" y="5807075"/>
            <a:ext cx="1244600" cy="414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62764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</a:tabLst>
              <a:defRPr/>
            </a:pPr>
            <a:r>
              <a:rPr lang="en-US" sz="2900" b="1">
                <a:solidFill>
                  <a:srgbClr val="000000"/>
                </a:solidFill>
                <a:latin typeface="Monospace" charset="0"/>
                <a:cs typeface="+mn-cs"/>
              </a:rPr>
              <a:t>ptr</a:t>
            </a:r>
          </a:p>
        </p:txBody>
      </p:sp>
      <p:cxnSp>
        <p:nvCxnSpPr>
          <p:cNvPr id="65541" name="AutoShape 5"/>
          <p:cNvCxnSpPr>
            <a:cxnSpLocks noChangeShapeType="1"/>
            <a:stCxn id="65539" idx="3"/>
            <a:endCxn id="65542" idx="1"/>
          </p:cNvCxnSpPr>
          <p:nvPr/>
        </p:nvCxnSpPr>
        <p:spPr bwMode="auto">
          <a:xfrm>
            <a:off x="3732213" y="5495925"/>
            <a:ext cx="1866900" cy="1588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65542" name="Rectangle 6"/>
          <p:cNvSpPr>
            <a:spLocks noChangeArrowheads="1"/>
          </p:cNvSpPr>
          <p:nvPr/>
        </p:nvSpPr>
        <p:spPr bwMode="auto">
          <a:xfrm>
            <a:off x="5599113" y="5184775"/>
            <a:ext cx="1243012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62764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</a:tabLst>
              <a:defRPr/>
            </a:pPr>
            <a:r>
              <a:rPr lang="en-US" sz="2900" b="1">
                <a:solidFill>
                  <a:srgbClr val="000000"/>
                </a:solidFill>
                <a:latin typeface="Monospace" charset="0"/>
                <a:cs typeface="+mn-cs"/>
              </a:rPr>
              <a:t>137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 tIns="5943"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As with dynamic arrays, you are responsible for cleaning up memory allocated with </a:t>
            </a:r>
            <a:r>
              <a:rPr lang="en-US" b="1" dirty="0" smtClean="0">
                <a:solidFill>
                  <a:srgbClr val="800080"/>
                </a:solidFill>
                <a:latin typeface="Monospace" charset="0"/>
                <a:cs typeface="+mn-cs"/>
              </a:rPr>
              <a:t>new</a:t>
            </a:r>
            <a:r>
              <a:rPr lang="en-US" dirty="0" smtClean="0">
                <a:cs typeface="+mn-cs"/>
              </a:rPr>
              <a:t>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You can </a:t>
            </a:r>
            <a:r>
              <a:rPr lang="en-US" dirty="0" err="1" smtClean="0">
                <a:cs typeface="+mn-cs"/>
              </a:rPr>
              <a:t>deallocate</a:t>
            </a:r>
            <a:r>
              <a:rPr lang="en-US" dirty="0" smtClean="0">
                <a:cs typeface="+mn-cs"/>
              </a:rPr>
              <a:t> memory with the </a:t>
            </a:r>
            <a:r>
              <a:rPr lang="en-US" b="1" dirty="0" smtClean="0">
                <a:solidFill>
                  <a:srgbClr val="800080"/>
                </a:solidFill>
                <a:latin typeface="Monospace" charset="0"/>
                <a:cs typeface="+mn-cs"/>
              </a:rPr>
              <a:t>delete</a:t>
            </a:r>
            <a:r>
              <a:rPr lang="en-US" dirty="0" smtClean="0">
                <a:cs typeface="+mn-cs"/>
              </a:rPr>
              <a:t> keyword: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dirty="0" smtClean="0">
              <a:cs typeface="+mn-cs"/>
            </a:endParaRPr>
          </a:p>
          <a:p>
            <a:pPr marL="391686" indent="-293764" algn="ctr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800080"/>
                </a:solidFill>
                <a:latin typeface="Monospace" charset="0"/>
                <a:cs typeface="+mn-cs"/>
              </a:rPr>
              <a:t>delete</a:t>
            </a:r>
            <a:r>
              <a:rPr lang="en-US" b="1" i="1" dirty="0" smtClean="0">
                <a:solidFill>
                  <a:srgbClr val="0000FF"/>
                </a:solidFill>
                <a:latin typeface="Arial" charset="0"/>
                <a:cs typeface="+mn-cs"/>
              </a:rPr>
              <a:t> </a:t>
            </a:r>
            <a:r>
              <a:rPr lang="en-US" b="1" i="1" dirty="0" err="1" smtClean="0">
                <a:solidFill>
                  <a:srgbClr val="0000FF"/>
                </a:solidFill>
                <a:latin typeface="Arial" charset="0"/>
                <a:cs typeface="+mn-cs"/>
              </a:rPr>
              <a:t>ptr</a:t>
            </a:r>
            <a:r>
              <a:rPr lang="en-US" b="1" dirty="0" smtClean="0">
                <a:latin typeface="Monospace" charset="0"/>
                <a:cs typeface="+mn-cs"/>
              </a:rPr>
              <a:t>;</a:t>
            </a:r>
          </a:p>
          <a:p>
            <a:pPr marL="391686" indent="-293764" algn="ctr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b="1" dirty="0" smtClean="0">
              <a:latin typeface="Monospace" charset="0"/>
              <a:cs typeface="+mn-cs"/>
            </a:endParaRP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This destroys the object pointed at by the given pointer, not the pointer itself.</a:t>
            </a:r>
          </a:p>
        </p:txBody>
      </p:sp>
      <p:sp>
        <p:nvSpPr>
          <p:cNvPr id="66563" name="Rectangle 3"/>
          <p:cNvSpPr>
            <a:spLocks noChangeArrowheads="1"/>
          </p:cNvSpPr>
          <p:nvPr/>
        </p:nvSpPr>
        <p:spPr bwMode="auto">
          <a:xfrm>
            <a:off x="2487613" y="5184775"/>
            <a:ext cx="1244600" cy="622300"/>
          </a:xfrm>
          <a:prstGeom prst="rect">
            <a:avLst/>
          </a:prstGeom>
          <a:solidFill>
            <a:srgbClr val="99CCFF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66564" name="Rectangle 4"/>
          <p:cNvSpPr>
            <a:spLocks noChangeArrowheads="1"/>
          </p:cNvSpPr>
          <p:nvPr/>
        </p:nvSpPr>
        <p:spPr bwMode="auto">
          <a:xfrm>
            <a:off x="2487613" y="5807075"/>
            <a:ext cx="1244600" cy="414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62764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</a:tabLst>
              <a:defRPr/>
            </a:pPr>
            <a:r>
              <a:rPr lang="en-US" sz="2900" b="1">
                <a:solidFill>
                  <a:srgbClr val="000000"/>
                </a:solidFill>
                <a:latin typeface="Monospace" charset="0"/>
                <a:cs typeface="+mn-cs"/>
              </a:rPr>
              <a:t>ptr</a:t>
            </a:r>
          </a:p>
        </p:txBody>
      </p:sp>
      <p:cxnSp>
        <p:nvCxnSpPr>
          <p:cNvPr id="66565" name="AutoShape 5"/>
          <p:cNvCxnSpPr>
            <a:cxnSpLocks noChangeShapeType="1"/>
            <a:stCxn id="66563" idx="3"/>
            <a:endCxn id="66566" idx="1"/>
          </p:cNvCxnSpPr>
          <p:nvPr/>
        </p:nvCxnSpPr>
        <p:spPr bwMode="auto">
          <a:xfrm>
            <a:off x="3732213" y="5495925"/>
            <a:ext cx="1866900" cy="1588"/>
          </a:xfrm>
          <a:prstGeom prst="curvedConnector3">
            <a:avLst>
              <a:gd name="adj1" fmla="val 50000"/>
            </a:avLst>
          </a:prstGeom>
          <a:noFill/>
          <a:ln w="9525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66566" name="Rectangle 6"/>
          <p:cNvSpPr>
            <a:spLocks noChangeArrowheads="1"/>
          </p:cNvSpPr>
          <p:nvPr/>
        </p:nvSpPr>
        <p:spPr bwMode="auto">
          <a:xfrm>
            <a:off x="5599113" y="5184775"/>
            <a:ext cx="1243012" cy="622300"/>
          </a:xfrm>
          <a:prstGeom prst="rect">
            <a:avLst/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1639" tIns="62764" rIns="81639" bIns="40820" anchor="ctr"/>
          <a:lstStyle/>
          <a:p>
            <a:pPr algn="ctr">
              <a:lnSpc>
                <a:spcPct val="94000"/>
              </a:lnSpc>
              <a:tabLst>
                <a:tab pos="656650" algn="l"/>
              </a:tabLst>
              <a:defRPr/>
            </a:pPr>
            <a:r>
              <a:rPr lang="en-US" sz="2900" b="1">
                <a:solidFill>
                  <a:srgbClr val="000000"/>
                </a:solidFill>
                <a:latin typeface="Monospace" charset="0"/>
                <a:cs typeface="+mn-cs"/>
              </a:rPr>
              <a:t>137</a:t>
            </a:r>
          </a:p>
        </p:txBody>
      </p:sp>
      <p:sp>
        <p:nvSpPr>
          <p:cNvPr id="66567" name="AutoShape 7"/>
          <p:cNvSpPr>
            <a:spLocks noChangeArrowheads="1"/>
          </p:cNvSpPr>
          <p:nvPr/>
        </p:nvSpPr>
        <p:spPr bwMode="auto">
          <a:xfrm rot="18900000">
            <a:off x="5700713" y="4970463"/>
            <a:ext cx="1036637" cy="1036637"/>
          </a:xfrm>
          <a:prstGeom prst="plus">
            <a:avLst>
              <a:gd name="adj" fmla="val 40833"/>
            </a:avLst>
          </a:prstGeom>
          <a:solidFill>
            <a:srgbClr val="FF000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err="1" smtClean="0">
                <a:solidFill>
                  <a:srgbClr val="000000"/>
                </a:solidFill>
                <a:latin typeface="+mn-lt"/>
              </a:rPr>
              <a:t>Structs</a:t>
            </a:r>
            <a:endParaRPr lang="en-US" b="0" dirty="0" smtClean="0">
              <a:solidFill>
                <a:srgbClr val="000000"/>
              </a:solidFill>
              <a:latin typeface="+mn-lt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In order to use linked lists, we will need to introduce or revisit several new language features: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Structures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Dynamic allocation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Null pointers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</a:rPr>
              <a:t>Building our Vocabulary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In order to use linked lists, we will need to introduce or revisit several new language features: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Structures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Dynamic allocation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FF0000"/>
                </a:solidFill>
              </a:rPr>
              <a:t>Null pointers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</a:rPr>
              <a:t>Building our Vocabulary</a:t>
            </a:r>
          </a:p>
        </p:txBody>
      </p:sp>
    </p:spTree>
    <p:extLst>
      <p:ext uri="{BB962C8B-B14F-4D97-AF65-F5344CB8AC3E}">
        <p14:creationId xmlns:p14="http://schemas.microsoft.com/office/powerpoint/2010/main" val="267972031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5030787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When working with pointers, we sometimes wish to indicate that a pointer is not pointing to anything.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In C++, you can set a pointer to </a:t>
            </a:r>
            <a:r>
              <a:rPr lang="en-US" b="1" dirty="0" smtClean="0">
                <a:latin typeface="Courier New" charset="0"/>
                <a:cs typeface="+mn-cs"/>
              </a:rPr>
              <a:t>NULL</a:t>
            </a:r>
            <a:r>
              <a:rPr lang="en-US" dirty="0" smtClean="0">
                <a:cs typeface="+mn-cs"/>
              </a:rPr>
              <a:t> to indicate that it is not pointing to an object: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dirty="0" smtClean="0">
              <a:cs typeface="+mn-cs"/>
            </a:endParaRPr>
          </a:p>
          <a:p>
            <a:pPr marL="391686" indent="-293764" algn="ctr" eaLnBrk="1" hangingPunct="1">
              <a:lnSpc>
                <a:spcPct val="93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i="1" dirty="0" err="1" smtClean="0">
                <a:solidFill>
                  <a:srgbClr val="0000FF"/>
                </a:solidFill>
                <a:latin typeface="Arial" charset="0"/>
                <a:cs typeface="+mn-cs"/>
              </a:rPr>
              <a:t>ptr</a:t>
            </a:r>
            <a:r>
              <a:rPr lang="en-US" b="1" dirty="0" smtClean="0">
                <a:latin typeface="Courier New" charset="0"/>
                <a:cs typeface="+mn-cs"/>
              </a:rPr>
              <a:t> = NULL; </a:t>
            </a:r>
          </a:p>
          <a:p>
            <a:pPr marL="391686" indent="-293764" algn="ctr" eaLnBrk="1" hangingPunct="1">
              <a:lnSpc>
                <a:spcPct val="93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b="1" dirty="0" smtClean="0">
              <a:latin typeface="Courier New" charset="0"/>
              <a:cs typeface="+mn-cs"/>
            </a:endParaRP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This is </a:t>
            </a:r>
            <a:r>
              <a:rPr lang="en-US" b="1" dirty="0" smtClean="0">
                <a:cs typeface="+mn-cs"/>
              </a:rPr>
              <a:t>not</a:t>
            </a:r>
            <a:r>
              <a:rPr lang="en-US" dirty="0" smtClean="0">
                <a:cs typeface="+mn-cs"/>
              </a:rPr>
              <a:t> the default value for pointers; by default, pointers default to a garbage value.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</a:rPr>
              <a:t>The Null Pointer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Pointers</a:t>
            </a:r>
          </a:p>
        </p:txBody>
      </p:sp>
      <p:sp>
        <p:nvSpPr>
          <p:cNvPr id="18434" name="TextBox 3"/>
          <p:cNvSpPr txBox="1">
            <a:spLocks noChangeArrowheads="1"/>
          </p:cNvSpPr>
          <p:nvPr/>
        </p:nvSpPr>
        <p:spPr bwMode="auto">
          <a:xfrm>
            <a:off x="1031875" y="2668588"/>
            <a:ext cx="7388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 </a:t>
            </a:r>
            <a:r>
              <a:rPr lang="en-US" altLang="zh-CN" b="1">
                <a:latin typeface="Courier" charset="0"/>
                <a:cs typeface="Courier" charset="0"/>
              </a:rPr>
              <a:t>* </a:t>
            </a:r>
            <a:r>
              <a:rPr lang="en-US" altLang="zh-CN">
                <a:latin typeface="Courier" charset="0"/>
                <a:cs typeface="Courier" charset="0"/>
              </a:rPr>
              <a:t>image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“</a:t>
            </a:r>
            <a:r>
              <a:rPr lang="en-US" altLang="ja-JP" b="1">
                <a:solidFill>
                  <a:srgbClr val="0000FF"/>
                </a:solidFill>
                <a:latin typeface="Courier" charset="0"/>
                <a:cs typeface="Courier" charset="0"/>
              </a:rPr>
              <a:t>cat.png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”</a:t>
            </a:r>
            <a:r>
              <a:rPr lang="en-US" altLang="ja-JP">
                <a:latin typeface="Courier" charset="0"/>
                <a:cs typeface="Courier" charset="0"/>
              </a:rPr>
              <a:t>);</a:t>
            </a:r>
            <a:endParaRPr lang="en-US" altLang="zh-CN">
              <a:latin typeface="Courier" charset="0"/>
              <a:cs typeface="Courier" charset="0"/>
            </a:endParaRPr>
          </a:p>
        </p:txBody>
      </p:sp>
      <p:sp>
        <p:nvSpPr>
          <p:cNvPr id="18435" name="TextBox 4"/>
          <p:cNvSpPr txBox="1">
            <a:spLocks noChangeArrowheads="1"/>
          </p:cNvSpPr>
          <p:nvPr/>
        </p:nvSpPr>
        <p:spPr bwMode="auto">
          <a:xfrm>
            <a:off x="1208088" y="1398588"/>
            <a:ext cx="7418387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dynamically request memory for </a:t>
            </a:r>
            <a:r>
              <a:rPr lang="en-US" altLang="zh-CN" sz="2000" b="1" i="1">
                <a:solidFill>
                  <a:srgbClr val="008000"/>
                </a:solidFill>
                <a:latin typeface="Courier" charset="0"/>
                <a:cs typeface="Courier" charset="0"/>
              </a:rPr>
              <a:t>a </a:t>
            </a:r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new GImage.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calls the constructor. 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store the address of the new GImage.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cs typeface="+mn-cs"/>
              </a:rPr>
              <a:t>In order to use linked lists, we will need to introduce or revisit several new language features: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Structures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Dynamic allocation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/>
              <a:t>Null pointers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</a:rPr>
              <a:t>Building our Vocabulary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97922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dirty="0" smtClean="0">
                <a:solidFill>
                  <a:srgbClr val="999999"/>
                </a:solidFill>
                <a:cs typeface="+mn-cs"/>
              </a:rPr>
              <a:t>In order to use linked lists, we will need to introduce or revisit several new language features: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00AE00"/>
                </a:solidFill>
              </a:rPr>
              <a:t>Structures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00AE00"/>
                </a:solidFill>
              </a:rPr>
              <a:t>Dynamic allocation</a:t>
            </a:r>
          </a:p>
          <a:p>
            <a:pPr marL="489608" lvl="1" indent="0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00AE00"/>
                </a:solidFill>
              </a:rPr>
              <a:t>Null pointers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</a:rPr>
              <a:t>Building our Vocabulary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ext Box 1"/>
          <p:cNvSpPr txBox="1">
            <a:spLocks noChangeArrowheads="1"/>
          </p:cNvSpPr>
          <p:nvPr/>
        </p:nvSpPr>
        <p:spPr bwMode="auto">
          <a:xfrm>
            <a:off x="457200" y="273050"/>
            <a:ext cx="8228013" cy="585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7314" rIns="0" bIns="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  <a:defRPr/>
            </a:pPr>
            <a:r>
              <a:rPr lang="en-US" sz="2900" smtClean="0">
                <a:latin typeface="DejaVu Serif" charset="0"/>
              </a:rPr>
              <a:t>And now... linked lists!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A linked list is a chain of </a:t>
            </a:r>
            <a:r>
              <a:rPr lang="en-US" b="1" smtClean="0">
                <a:solidFill>
                  <a:srgbClr val="0000FF"/>
                </a:solidFill>
                <a:cs typeface="+mn-cs"/>
              </a:rPr>
              <a:t>cells</a:t>
            </a:r>
            <a:r>
              <a:rPr lang="en-US" smtClean="0">
                <a:cs typeface="+mn-cs"/>
              </a:rPr>
              <a:t>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Each cell contains two pieces of information:</a:t>
            </a:r>
          </a:p>
          <a:p>
            <a:pPr marL="783372" lvl="1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/>
              <a:t>Some piece of data that is stored in the sequence, and</a:t>
            </a:r>
          </a:p>
          <a:p>
            <a:pPr marL="783372" lvl="1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/>
              <a:t>A </a:t>
            </a:r>
            <a:r>
              <a:rPr lang="en-US" b="1" smtClean="0">
                <a:solidFill>
                  <a:srgbClr val="0000FF"/>
                </a:solidFill>
              </a:rPr>
              <a:t>link</a:t>
            </a:r>
            <a:r>
              <a:rPr lang="en-US" smtClean="0"/>
              <a:t> to the next cell in the list.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mtClean="0">
                <a:cs typeface="+mn-cs"/>
              </a:rPr>
              <a:t>We can traverse the list by starting at the first cell and repeatedly following its link.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</a:rPr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 tIns="6400"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dirty="0" smtClean="0">
                <a:cs typeface="+mn-cs"/>
              </a:rPr>
              <a:t>For simplicity, let's assume we're building a linked list of </a:t>
            </a:r>
            <a:r>
              <a:rPr lang="en-US" sz="2500" b="1" dirty="0" smtClean="0">
                <a:latin typeface="Courier New" charset="0"/>
                <a:cs typeface="+mn-cs"/>
              </a:rPr>
              <a:t>string</a:t>
            </a:r>
            <a:r>
              <a:rPr lang="en-US" sz="2500" dirty="0" smtClean="0">
                <a:cs typeface="+mn-cs"/>
              </a:rPr>
              <a:t>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dirty="0" smtClean="0">
                <a:cs typeface="+mn-cs"/>
              </a:rPr>
              <a:t>We can represent a cell in the linked list as a structure: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sz="2500" dirty="0" smtClean="0">
              <a:cs typeface="+mn-cs"/>
            </a:endParaRP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sz="2500" b="1" dirty="0" smtClean="0">
                <a:latin typeface="Courier New" charset="0"/>
                <a:cs typeface="+mn-cs"/>
              </a:rPr>
              <a:t> Cell {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smtClean="0">
                <a:latin typeface="Courier New" charset="0"/>
                <a:cs typeface="+mn-cs"/>
              </a:rPr>
              <a:t>    string value;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smtClean="0">
                <a:latin typeface="Courier New" charset="0"/>
                <a:cs typeface="+mn-cs"/>
              </a:rPr>
              <a:t>    </a:t>
            </a:r>
            <a:r>
              <a:rPr lang="en-US" sz="2500" b="1" dirty="0" smtClean="0">
                <a:solidFill>
                  <a:srgbClr val="0000FF"/>
                </a:solidFill>
                <a:latin typeface="Courier New" charset="0"/>
                <a:cs typeface="+mn-cs"/>
              </a:rPr>
              <a:t>/* ? */</a:t>
            </a:r>
            <a:r>
              <a:rPr lang="en-US" sz="2500" b="1" dirty="0" smtClean="0">
                <a:latin typeface="Courier New" charset="0"/>
                <a:cs typeface="+mn-cs"/>
              </a:rPr>
              <a:t> next;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smtClean="0">
                <a:latin typeface="Courier New" charset="0"/>
                <a:cs typeface="+mn-cs"/>
              </a:rPr>
              <a:t>};</a:t>
            </a:r>
          </a:p>
          <a:p>
            <a:pPr marL="391686" indent="-293764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FFFFFF"/>
                </a:solidFill>
                <a:cs typeface="+mn-cs"/>
              </a:rPr>
              <a:t>The structure is defined recursively!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</a:rPr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 tIns="6400"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dirty="0" smtClean="0">
                <a:cs typeface="+mn-cs"/>
              </a:rPr>
              <a:t>For simplicity, let's assume we're building a linked list of </a:t>
            </a:r>
            <a:r>
              <a:rPr lang="en-US" sz="2500" b="1" dirty="0" smtClean="0">
                <a:latin typeface="Courier New" charset="0"/>
                <a:cs typeface="+mn-cs"/>
              </a:rPr>
              <a:t>string</a:t>
            </a:r>
            <a:r>
              <a:rPr lang="en-US" sz="2500" dirty="0" smtClean="0">
                <a:cs typeface="+mn-cs"/>
              </a:rPr>
              <a:t>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dirty="0" smtClean="0">
                <a:cs typeface="+mn-cs"/>
              </a:rPr>
              <a:t>We can represent a cell in the linked list as a structure: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sz="2500" dirty="0" smtClean="0">
              <a:cs typeface="+mn-cs"/>
            </a:endParaRP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sz="2500" b="1" dirty="0" smtClean="0">
                <a:latin typeface="Courier New" charset="0"/>
                <a:cs typeface="+mn-cs"/>
              </a:rPr>
              <a:t> Cell {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smtClean="0">
                <a:latin typeface="Courier New" charset="0"/>
                <a:cs typeface="+mn-cs"/>
              </a:rPr>
              <a:t>    string value;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smtClean="0">
                <a:latin typeface="Courier New" charset="0"/>
                <a:cs typeface="+mn-cs"/>
              </a:rPr>
              <a:t>    Cell* next;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smtClean="0">
                <a:latin typeface="Courier New" charset="0"/>
                <a:cs typeface="+mn-cs"/>
              </a:rPr>
              <a:t>};</a:t>
            </a:r>
          </a:p>
          <a:p>
            <a:pPr marL="391686" indent="-293764" eaLnBrk="1" hangingPunct="1"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FFFFFF"/>
                </a:solidFill>
                <a:cs typeface="+mn-cs"/>
              </a:rPr>
              <a:t>The structure is defined recursively!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</a:rPr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body" idx="4294967295"/>
          </p:nvPr>
        </p:nvSpPr>
        <p:spPr>
          <a:xfrm>
            <a:off x="457200" y="1604963"/>
            <a:ext cx="8228013" cy="4525962"/>
          </a:xfrm>
        </p:spPr>
        <p:txBody>
          <a:bodyPr tIns="6400"/>
          <a:lstStyle/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dirty="0" smtClean="0">
                <a:cs typeface="+mn-cs"/>
              </a:rPr>
              <a:t>For simplicity, let's assume we're building a linked list of </a:t>
            </a:r>
            <a:r>
              <a:rPr lang="en-US" sz="2500" b="1" dirty="0" smtClean="0">
                <a:latin typeface="Courier New" charset="0"/>
                <a:cs typeface="+mn-cs"/>
              </a:rPr>
              <a:t>string</a:t>
            </a:r>
            <a:r>
              <a:rPr lang="en-US" sz="2500" dirty="0" smtClean="0">
                <a:cs typeface="+mn-cs"/>
              </a:rPr>
              <a:t>s.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dirty="0" smtClean="0">
                <a:cs typeface="+mn-cs"/>
              </a:rPr>
              <a:t>We can represent a cell in the linked list as a structure:</a:t>
            </a: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sz="2500" dirty="0" smtClean="0">
              <a:cs typeface="+mn-cs"/>
            </a:endParaRP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err="1" smtClean="0">
                <a:solidFill>
                  <a:srgbClr val="800080"/>
                </a:solidFill>
                <a:latin typeface="Courier New" charset="0"/>
                <a:cs typeface="+mn-cs"/>
              </a:rPr>
              <a:t>struct</a:t>
            </a:r>
            <a:r>
              <a:rPr lang="en-US" sz="2500" b="1" dirty="0" smtClean="0">
                <a:latin typeface="Courier New" charset="0"/>
                <a:cs typeface="+mn-cs"/>
              </a:rPr>
              <a:t> Cell {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smtClean="0">
                <a:latin typeface="Courier New" charset="0"/>
                <a:cs typeface="+mn-cs"/>
              </a:rPr>
              <a:t>    string value;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smtClean="0">
                <a:latin typeface="Courier New" charset="0"/>
                <a:cs typeface="+mn-cs"/>
              </a:rPr>
              <a:t>    Cell* next;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sz="2500" b="1" dirty="0" smtClean="0">
                <a:solidFill>
                  <a:srgbClr val="800080"/>
                </a:solidFill>
                <a:latin typeface="Courier New" charset="0"/>
                <a:cs typeface="+mn-cs"/>
              </a:rPr>
              <a:t>        </a:t>
            </a:r>
            <a:r>
              <a:rPr lang="en-US" sz="2500" b="1" dirty="0" smtClean="0">
                <a:latin typeface="Courier New" charset="0"/>
                <a:cs typeface="+mn-cs"/>
              </a:rPr>
              <a:t>};</a:t>
            </a:r>
          </a:p>
          <a:p>
            <a:pPr marL="391686" indent="-293764" eaLnBrk="1" hangingPunct="1">
              <a:lnSpc>
                <a:spcPct val="94000"/>
              </a:lnSpc>
              <a:buSzPct val="45000"/>
              <a:buFontTx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endParaRPr lang="en-US" sz="2500" b="1" dirty="0" smtClean="0">
              <a:latin typeface="Courier New" charset="0"/>
              <a:cs typeface="+mn-cs"/>
            </a:endParaRPr>
          </a:p>
          <a:p>
            <a:pPr marL="391686" indent="-293764" eaLnBrk="1" hangingPunct="1">
              <a:buSzPct val="45000"/>
              <a:buFont typeface="Wingdings" charset="0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  <a:defRPr/>
            </a:pPr>
            <a:r>
              <a:rPr lang="en-US" b="1" dirty="0" smtClean="0">
                <a:solidFill>
                  <a:srgbClr val="0000FF"/>
                </a:solidFill>
                <a:cs typeface="+mn-cs"/>
              </a:rPr>
              <a:t>The structure is defined recursively!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57200" y="0"/>
            <a:ext cx="8229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anchor="ctr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bg1"/>
                </a:solidFill>
                <a:latin typeface="Tahoma" charset="0"/>
                <a:ea typeface="ＭＳ Ｐゴシック" charset="0"/>
              </a:defRPr>
            </a:lvl9pPr>
          </a:lstStyle>
          <a:p>
            <a:pPr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</a:rPr>
              <a:t>Linked Lists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 smtClean="0"/>
              <a:t>Building Linked </a:t>
            </a:r>
            <a:r>
              <a:rPr lang="en-US" sz="3600" dirty="0"/>
              <a:t>Lists!</a:t>
            </a:r>
          </a:p>
        </p:txBody>
      </p:sp>
    </p:spTree>
    <p:extLst>
      <p:ext uri="{BB962C8B-B14F-4D97-AF65-F5344CB8AC3E}">
        <p14:creationId xmlns:p14="http://schemas.microsoft.com/office/powerpoint/2010/main" val="3208417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425" y="368300"/>
            <a:ext cx="9990138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extBox 6"/>
          <p:cNvSpPr txBox="1">
            <a:spLocks noChangeArrowheads="1"/>
          </p:cNvSpPr>
          <p:nvPr/>
        </p:nvSpPr>
        <p:spPr bwMode="auto">
          <a:xfrm>
            <a:off x="2445708" y="4800600"/>
            <a:ext cx="10823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Vector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Big O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5" name="TextBox 13"/>
          <p:cNvSpPr txBox="1">
            <a:spLocks noChangeArrowheads="1"/>
          </p:cNvSpPr>
          <p:nvPr/>
        </p:nvSpPr>
        <p:spPr bwMode="auto">
          <a:xfrm>
            <a:off x="7172325" y="1506538"/>
            <a:ext cx="12652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halkboard" charset="0"/>
                <a:cs typeface="Chalkboard" charset="0"/>
              </a:rPr>
              <a:t>Monday</a:t>
            </a:r>
          </a:p>
        </p:txBody>
      </p:sp>
      <p:sp>
        <p:nvSpPr>
          <p:cNvPr id="33796" name="TextBox 17"/>
          <p:cNvSpPr txBox="1">
            <a:spLocks noChangeArrowheads="1"/>
          </p:cNvSpPr>
          <p:nvPr/>
        </p:nvSpPr>
        <p:spPr bwMode="auto">
          <a:xfrm rot="-412880">
            <a:off x="4651076" y="4451499"/>
            <a:ext cx="1084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Stack?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7" name="TextBox 19"/>
          <p:cNvSpPr txBox="1">
            <a:spLocks noChangeArrowheads="1"/>
          </p:cNvSpPr>
          <p:nvPr/>
        </p:nvSpPr>
        <p:spPr bwMode="auto">
          <a:xfrm>
            <a:off x="5860189" y="3298048"/>
            <a:ext cx="10637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Linked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Lists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8" name="TextBox 20"/>
          <p:cNvSpPr txBox="1">
            <a:spLocks noChangeArrowheads="1"/>
          </p:cNvSpPr>
          <p:nvPr/>
        </p:nvSpPr>
        <p:spPr bwMode="auto">
          <a:xfrm>
            <a:off x="-12700" y="5218855"/>
            <a:ext cx="16779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Dynamic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Allocation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sp>
        <p:nvSpPr>
          <p:cNvPr id="33800" name="TextBox 10"/>
          <p:cNvSpPr txBox="1">
            <a:spLocks noChangeArrowheads="1"/>
          </p:cNvSpPr>
          <p:nvPr/>
        </p:nvSpPr>
        <p:spPr bwMode="auto">
          <a:xfrm rot="20028113">
            <a:off x="4027919" y="5068109"/>
            <a:ext cx="4469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 dirty="0">
                <a:latin typeface="Chalkboard" charset="0"/>
                <a:cs typeface="Chalkboard" charset="0"/>
              </a:rPr>
              <a:t>River of </a:t>
            </a:r>
            <a:r>
              <a:rPr lang="en-US" altLang="zh-CN" sz="3600" dirty="0" smtClean="0">
                <a:latin typeface="Chalkboard" charset="0"/>
                <a:cs typeface="Chalkboard" charset="0"/>
              </a:rPr>
              <a:t>Linked Lists</a:t>
            </a:r>
            <a:endParaRPr lang="en-US" altLang="zh-CN" sz="3600" dirty="0">
              <a:latin typeface="Chalkboard" charset="0"/>
              <a:cs typeface="Chalkboar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70214" y="2712655"/>
            <a:ext cx="727075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37808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425" y="368300"/>
            <a:ext cx="9990138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extBox 6"/>
          <p:cNvSpPr txBox="1">
            <a:spLocks noChangeArrowheads="1"/>
          </p:cNvSpPr>
          <p:nvPr/>
        </p:nvSpPr>
        <p:spPr bwMode="auto">
          <a:xfrm>
            <a:off x="2445708" y="4800600"/>
            <a:ext cx="10823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Vector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Big O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5" name="TextBox 13"/>
          <p:cNvSpPr txBox="1">
            <a:spLocks noChangeArrowheads="1"/>
          </p:cNvSpPr>
          <p:nvPr/>
        </p:nvSpPr>
        <p:spPr bwMode="auto">
          <a:xfrm>
            <a:off x="7172325" y="1506538"/>
            <a:ext cx="12652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halkboard" charset="0"/>
                <a:cs typeface="Chalkboard" charset="0"/>
              </a:rPr>
              <a:t>Monday</a:t>
            </a:r>
          </a:p>
        </p:txBody>
      </p:sp>
      <p:sp>
        <p:nvSpPr>
          <p:cNvPr id="33796" name="TextBox 17"/>
          <p:cNvSpPr txBox="1">
            <a:spLocks noChangeArrowheads="1"/>
          </p:cNvSpPr>
          <p:nvPr/>
        </p:nvSpPr>
        <p:spPr bwMode="auto">
          <a:xfrm rot="-412880">
            <a:off x="4651076" y="4451499"/>
            <a:ext cx="1084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Stack?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7" name="TextBox 19"/>
          <p:cNvSpPr txBox="1">
            <a:spLocks noChangeArrowheads="1"/>
          </p:cNvSpPr>
          <p:nvPr/>
        </p:nvSpPr>
        <p:spPr bwMode="auto">
          <a:xfrm>
            <a:off x="5860189" y="3298048"/>
            <a:ext cx="10637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Linked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Lists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8" name="TextBox 20"/>
          <p:cNvSpPr txBox="1">
            <a:spLocks noChangeArrowheads="1"/>
          </p:cNvSpPr>
          <p:nvPr/>
        </p:nvSpPr>
        <p:spPr bwMode="auto">
          <a:xfrm>
            <a:off x="-12700" y="5218855"/>
            <a:ext cx="16779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Dynamic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Allocation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sp>
        <p:nvSpPr>
          <p:cNvPr id="33800" name="TextBox 10"/>
          <p:cNvSpPr txBox="1">
            <a:spLocks noChangeArrowheads="1"/>
          </p:cNvSpPr>
          <p:nvPr/>
        </p:nvSpPr>
        <p:spPr bwMode="auto">
          <a:xfrm rot="20028113">
            <a:off x="4027919" y="5068109"/>
            <a:ext cx="4469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 dirty="0">
                <a:latin typeface="Chalkboard" charset="0"/>
                <a:cs typeface="Chalkboard" charset="0"/>
              </a:rPr>
              <a:t>River of </a:t>
            </a:r>
            <a:r>
              <a:rPr lang="en-US" altLang="zh-CN" sz="3600" dirty="0" smtClean="0">
                <a:latin typeface="Chalkboard" charset="0"/>
                <a:cs typeface="Chalkboard" charset="0"/>
              </a:rPr>
              <a:t>Linked Lists</a:t>
            </a:r>
            <a:endParaRPr lang="en-US" altLang="zh-CN" sz="3600" dirty="0">
              <a:latin typeface="Chalkboard" charset="0"/>
              <a:cs typeface="Chalkboar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22757" y="677434"/>
            <a:ext cx="727075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37808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 bwMode="auto">
          <a:xfrm>
            <a:off x="4195763" y="2528888"/>
            <a:ext cx="4297362" cy="8509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9458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Pointers</a:t>
            </a:r>
          </a:p>
        </p:txBody>
      </p:sp>
      <p:sp>
        <p:nvSpPr>
          <p:cNvPr id="19459" name="TextBox 3"/>
          <p:cNvSpPr txBox="1">
            <a:spLocks noChangeArrowheads="1"/>
          </p:cNvSpPr>
          <p:nvPr/>
        </p:nvSpPr>
        <p:spPr bwMode="auto">
          <a:xfrm>
            <a:off x="1031875" y="2668588"/>
            <a:ext cx="7388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 </a:t>
            </a:r>
            <a:r>
              <a:rPr lang="en-US" altLang="zh-CN" b="1">
                <a:latin typeface="Courier" charset="0"/>
                <a:cs typeface="Courier" charset="0"/>
              </a:rPr>
              <a:t>* </a:t>
            </a:r>
            <a:r>
              <a:rPr lang="en-US" altLang="zh-CN">
                <a:latin typeface="Courier" charset="0"/>
                <a:cs typeface="Courier" charset="0"/>
              </a:rPr>
              <a:t>image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“</a:t>
            </a:r>
            <a:r>
              <a:rPr lang="en-US" altLang="ja-JP" b="1">
                <a:solidFill>
                  <a:srgbClr val="0000FF"/>
                </a:solidFill>
                <a:latin typeface="Courier" charset="0"/>
                <a:cs typeface="Courier" charset="0"/>
              </a:rPr>
              <a:t>cat.png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”</a:t>
            </a:r>
            <a:r>
              <a:rPr lang="en-US" altLang="ja-JP">
                <a:latin typeface="Courier" charset="0"/>
                <a:cs typeface="Courier" charset="0"/>
              </a:rPr>
              <a:t>);</a:t>
            </a:r>
            <a:endParaRPr lang="en-US" altLang="zh-CN">
              <a:latin typeface="Courier" charset="0"/>
              <a:cs typeface="Courier" charset="0"/>
            </a:endParaRPr>
          </a:p>
        </p:txBody>
      </p:sp>
      <p:sp>
        <p:nvSpPr>
          <p:cNvPr id="19460" name="TextBox 4"/>
          <p:cNvSpPr txBox="1">
            <a:spLocks noChangeArrowheads="1"/>
          </p:cNvSpPr>
          <p:nvPr/>
        </p:nvSpPr>
        <p:spPr bwMode="auto">
          <a:xfrm>
            <a:off x="1208088" y="1398588"/>
            <a:ext cx="7418387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dynamically request memory for </a:t>
            </a:r>
            <a:r>
              <a:rPr lang="en-US" altLang="zh-CN" sz="2000" b="1" i="1">
                <a:solidFill>
                  <a:srgbClr val="008000"/>
                </a:solidFill>
                <a:latin typeface="Courier" charset="0"/>
                <a:cs typeface="Courier" charset="0"/>
              </a:rPr>
              <a:t>a </a:t>
            </a:r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new GImage.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calls the constructor. 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store the address of the new GImage.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9138"/>
            <a:ext cx="9144000" cy="6138862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2770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pic>
        <p:nvPicPr>
          <p:cNvPr id="32771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381000" y="1101725"/>
            <a:ext cx="9144000" cy="609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2" name="TextBox 17"/>
          <p:cNvSpPr txBox="1">
            <a:spLocks noChangeArrowheads="1"/>
          </p:cNvSpPr>
          <p:nvPr/>
        </p:nvSpPr>
        <p:spPr bwMode="auto">
          <a:xfrm>
            <a:off x="0" y="1135063"/>
            <a:ext cx="914400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buFontTx/>
              <a:buAutoNum type="arabicPeriod"/>
            </a:pPr>
            <a:r>
              <a:rPr lang="en-US" altLang="zh-CN" sz="3200" dirty="0" smtClean="0">
                <a:latin typeface="Chalkboard" charset="0"/>
                <a:cs typeface="Chalkboard" charset="0"/>
              </a:rPr>
              <a:t>Practice with dynamic allocation</a:t>
            </a:r>
          </a:p>
          <a:p>
            <a:pPr algn="ctr" eaLnBrk="1" hangingPunct="1">
              <a:buFontTx/>
              <a:buAutoNum type="arabicPeriod"/>
            </a:pPr>
            <a:r>
              <a:rPr lang="en-US" altLang="zh-CN" sz="3200" dirty="0" smtClean="0">
                <a:latin typeface="Chalkboard" charset="0"/>
                <a:cs typeface="Chalkboard" charset="0"/>
              </a:rPr>
              <a:t>Introduction to linked lists</a:t>
            </a:r>
            <a:endParaRPr lang="en-US" altLang="zh-CN" sz="3200" dirty="0">
              <a:latin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732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 bwMode="auto">
          <a:xfrm>
            <a:off x="4195763" y="2528888"/>
            <a:ext cx="4297362" cy="8509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0482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Pointers</a:t>
            </a:r>
          </a:p>
        </p:txBody>
      </p:sp>
      <p:sp>
        <p:nvSpPr>
          <p:cNvPr id="20483" name="TextBox 3"/>
          <p:cNvSpPr txBox="1">
            <a:spLocks noChangeArrowheads="1"/>
          </p:cNvSpPr>
          <p:nvPr/>
        </p:nvSpPr>
        <p:spPr bwMode="auto">
          <a:xfrm>
            <a:off x="1031875" y="2668588"/>
            <a:ext cx="7388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 </a:t>
            </a:r>
            <a:r>
              <a:rPr lang="en-US" altLang="zh-CN" b="1">
                <a:latin typeface="Courier" charset="0"/>
                <a:cs typeface="Courier" charset="0"/>
              </a:rPr>
              <a:t>* </a:t>
            </a:r>
            <a:r>
              <a:rPr lang="en-US" altLang="zh-CN">
                <a:latin typeface="Courier" charset="0"/>
                <a:cs typeface="Courier" charset="0"/>
              </a:rPr>
              <a:t>image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“</a:t>
            </a:r>
            <a:r>
              <a:rPr lang="en-US" altLang="ja-JP" b="1">
                <a:solidFill>
                  <a:srgbClr val="0000FF"/>
                </a:solidFill>
                <a:latin typeface="Courier" charset="0"/>
                <a:cs typeface="Courier" charset="0"/>
              </a:rPr>
              <a:t>cat.png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”</a:t>
            </a:r>
            <a:r>
              <a:rPr lang="en-US" altLang="ja-JP">
                <a:latin typeface="Courier" charset="0"/>
                <a:cs typeface="Courier" charset="0"/>
              </a:rPr>
              <a:t>);</a:t>
            </a:r>
            <a:endParaRPr lang="en-US" altLang="zh-CN">
              <a:latin typeface="Courier" charset="0"/>
              <a:cs typeface="Courier" charset="0"/>
            </a:endParaRPr>
          </a:p>
        </p:txBody>
      </p:sp>
      <p:sp>
        <p:nvSpPr>
          <p:cNvPr id="20484" name="TextBox 4"/>
          <p:cNvSpPr txBox="1">
            <a:spLocks noChangeArrowheads="1"/>
          </p:cNvSpPr>
          <p:nvPr/>
        </p:nvSpPr>
        <p:spPr bwMode="auto">
          <a:xfrm>
            <a:off x="1208088" y="1398588"/>
            <a:ext cx="7418387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dynamically request memory for </a:t>
            </a:r>
            <a:r>
              <a:rPr lang="en-US" altLang="zh-CN" sz="2000" b="1" i="1">
                <a:solidFill>
                  <a:srgbClr val="008000"/>
                </a:solidFill>
                <a:latin typeface="Courier" charset="0"/>
                <a:cs typeface="Courier" charset="0"/>
              </a:rPr>
              <a:t>a </a:t>
            </a:r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new GImage.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calls the constructor. 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store the address of the new GImage.</a:t>
            </a:r>
          </a:p>
        </p:txBody>
      </p:sp>
      <p:sp>
        <p:nvSpPr>
          <p:cNvPr id="20485" name="Freeform 1"/>
          <p:cNvSpPr>
            <a:spLocks/>
          </p:cNvSpPr>
          <p:nvPr/>
        </p:nvSpPr>
        <p:spPr bwMode="auto">
          <a:xfrm>
            <a:off x="5456238" y="3986213"/>
            <a:ext cx="2286000" cy="1944687"/>
          </a:xfrm>
          <a:custGeom>
            <a:avLst/>
            <a:gdLst>
              <a:gd name="T0" fmla="*/ 1800087 w 2286000"/>
              <a:gd name="T1" fmla="*/ 77386 h 1943652"/>
              <a:gd name="T2" fmla="*/ 1744870 w 2286000"/>
              <a:gd name="T3" fmla="*/ 66331 h 1943652"/>
              <a:gd name="T4" fmla="*/ 1689652 w 2286000"/>
              <a:gd name="T5" fmla="*/ 77386 h 1943652"/>
              <a:gd name="T6" fmla="*/ 1601304 w 2286000"/>
              <a:gd name="T7" fmla="*/ 88442 h 1943652"/>
              <a:gd name="T8" fmla="*/ 1446696 w 2286000"/>
              <a:gd name="T9" fmla="*/ 99497 h 1943652"/>
              <a:gd name="T10" fmla="*/ 662609 w 2286000"/>
              <a:gd name="T11" fmla="*/ 110553 h 1943652"/>
              <a:gd name="T12" fmla="*/ 375478 w 2286000"/>
              <a:gd name="T13" fmla="*/ 121608 h 1943652"/>
              <a:gd name="T14" fmla="*/ 11044 w 2286000"/>
              <a:gd name="T15" fmla="*/ 132664 h 1943652"/>
              <a:gd name="T16" fmla="*/ 0 w 2286000"/>
              <a:gd name="T17" fmla="*/ 165828 h 1943652"/>
              <a:gd name="T18" fmla="*/ 11044 w 2286000"/>
              <a:gd name="T19" fmla="*/ 420099 h 1943652"/>
              <a:gd name="T20" fmla="*/ 22087 w 2286000"/>
              <a:gd name="T21" fmla="*/ 453265 h 1943652"/>
              <a:gd name="T22" fmla="*/ 44174 w 2286000"/>
              <a:gd name="T23" fmla="*/ 585928 h 1943652"/>
              <a:gd name="T24" fmla="*/ 55217 w 2286000"/>
              <a:gd name="T25" fmla="*/ 619093 h 1943652"/>
              <a:gd name="T26" fmla="*/ 66261 w 2286000"/>
              <a:gd name="T27" fmla="*/ 685426 h 1943652"/>
              <a:gd name="T28" fmla="*/ 88348 w 2286000"/>
              <a:gd name="T29" fmla="*/ 751757 h 1943652"/>
              <a:gd name="T30" fmla="*/ 99391 w 2286000"/>
              <a:gd name="T31" fmla="*/ 784923 h 1943652"/>
              <a:gd name="T32" fmla="*/ 88348 w 2286000"/>
              <a:gd name="T33" fmla="*/ 1901501 h 1943652"/>
              <a:gd name="T34" fmla="*/ 121478 w 2286000"/>
              <a:gd name="T35" fmla="*/ 1912557 h 1943652"/>
              <a:gd name="T36" fmla="*/ 320261 w 2286000"/>
              <a:gd name="T37" fmla="*/ 1934668 h 1943652"/>
              <a:gd name="T38" fmla="*/ 419652 w 2286000"/>
              <a:gd name="T39" fmla="*/ 1945723 h 1943652"/>
              <a:gd name="T40" fmla="*/ 574261 w 2286000"/>
              <a:gd name="T41" fmla="*/ 1934668 h 1943652"/>
              <a:gd name="T42" fmla="*/ 839304 w 2286000"/>
              <a:gd name="T43" fmla="*/ 1912557 h 1943652"/>
              <a:gd name="T44" fmla="*/ 872435 w 2286000"/>
              <a:gd name="T45" fmla="*/ 1901501 h 1943652"/>
              <a:gd name="T46" fmla="*/ 927652 w 2286000"/>
              <a:gd name="T47" fmla="*/ 1890447 h 1943652"/>
              <a:gd name="T48" fmla="*/ 971826 w 2286000"/>
              <a:gd name="T49" fmla="*/ 1879391 h 1943652"/>
              <a:gd name="T50" fmla="*/ 1004957 w 2286000"/>
              <a:gd name="T51" fmla="*/ 1857280 h 1943652"/>
              <a:gd name="T52" fmla="*/ 1115391 w 2286000"/>
              <a:gd name="T53" fmla="*/ 1835171 h 1943652"/>
              <a:gd name="T54" fmla="*/ 1225826 w 2286000"/>
              <a:gd name="T55" fmla="*/ 1813060 h 1943652"/>
              <a:gd name="T56" fmla="*/ 1336261 w 2286000"/>
              <a:gd name="T57" fmla="*/ 1768839 h 1943652"/>
              <a:gd name="T58" fmla="*/ 1391478 w 2286000"/>
              <a:gd name="T59" fmla="*/ 1757784 h 1943652"/>
              <a:gd name="T60" fmla="*/ 1435652 w 2286000"/>
              <a:gd name="T61" fmla="*/ 1746729 h 1943652"/>
              <a:gd name="T62" fmla="*/ 1557131 w 2286000"/>
              <a:gd name="T63" fmla="*/ 1735673 h 1943652"/>
              <a:gd name="T64" fmla="*/ 1667565 w 2286000"/>
              <a:gd name="T65" fmla="*/ 1713563 h 1943652"/>
              <a:gd name="T66" fmla="*/ 1700696 w 2286000"/>
              <a:gd name="T67" fmla="*/ 1702508 h 1943652"/>
              <a:gd name="T68" fmla="*/ 1877391 w 2286000"/>
              <a:gd name="T69" fmla="*/ 1691452 h 1943652"/>
              <a:gd name="T70" fmla="*/ 2065131 w 2286000"/>
              <a:gd name="T71" fmla="*/ 1702508 h 1943652"/>
              <a:gd name="T72" fmla="*/ 2109304 w 2286000"/>
              <a:gd name="T73" fmla="*/ 1713563 h 1943652"/>
              <a:gd name="T74" fmla="*/ 2164522 w 2286000"/>
              <a:gd name="T75" fmla="*/ 1724618 h 1943652"/>
              <a:gd name="T76" fmla="*/ 2286000 w 2286000"/>
              <a:gd name="T77" fmla="*/ 1746729 h 1943652"/>
              <a:gd name="T78" fmla="*/ 2274957 w 2286000"/>
              <a:gd name="T79" fmla="*/ 1669341 h 1943652"/>
              <a:gd name="T80" fmla="*/ 2252870 w 2286000"/>
              <a:gd name="T81" fmla="*/ 1636176 h 1943652"/>
              <a:gd name="T82" fmla="*/ 2230783 w 2286000"/>
              <a:gd name="T83" fmla="*/ 1558790 h 1943652"/>
              <a:gd name="T84" fmla="*/ 2208696 w 2286000"/>
              <a:gd name="T85" fmla="*/ 1492458 h 1943652"/>
              <a:gd name="T86" fmla="*/ 2197652 w 2286000"/>
              <a:gd name="T87" fmla="*/ 1415071 h 1943652"/>
              <a:gd name="T88" fmla="*/ 2186609 w 2286000"/>
              <a:gd name="T89" fmla="*/ 1370850 h 1943652"/>
              <a:gd name="T90" fmla="*/ 2175565 w 2286000"/>
              <a:gd name="T91" fmla="*/ 1282409 h 1943652"/>
              <a:gd name="T92" fmla="*/ 2153478 w 2286000"/>
              <a:gd name="T93" fmla="*/ 917585 h 1943652"/>
              <a:gd name="T94" fmla="*/ 2131391 w 2286000"/>
              <a:gd name="T95" fmla="*/ 762812 h 1943652"/>
              <a:gd name="T96" fmla="*/ 2120348 w 2286000"/>
              <a:gd name="T97" fmla="*/ 652259 h 1943652"/>
              <a:gd name="T98" fmla="*/ 2098261 w 2286000"/>
              <a:gd name="T99" fmla="*/ 486431 h 1943652"/>
              <a:gd name="T100" fmla="*/ 2087217 w 2286000"/>
              <a:gd name="T101" fmla="*/ 397989 h 1943652"/>
              <a:gd name="T102" fmla="*/ 2076174 w 2286000"/>
              <a:gd name="T103" fmla="*/ 331657 h 1943652"/>
              <a:gd name="T104" fmla="*/ 2065131 w 2286000"/>
              <a:gd name="T105" fmla="*/ 243215 h 1943652"/>
              <a:gd name="T106" fmla="*/ 2054087 w 2286000"/>
              <a:gd name="T107" fmla="*/ 198995 h 1943652"/>
              <a:gd name="T108" fmla="*/ 2043044 w 2286000"/>
              <a:gd name="T109" fmla="*/ 143717 h 1943652"/>
              <a:gd name="T110" fmla="*/ 2020957 w 2286000"/>
              <a:gd name="T111" fmla="*/ 55276 h 1943652"/>
              <a:gd name="T112" fmla="*/ 2009913 w 2286000"/>
              <a:gd name="T113" fmla="*/ 22111 h 1943652"/>
              <a:gd name="T114" fmla="*/ 1965739 w 2286000"/>
              <a:gd name="T115" fmla="*/ 11056 h 1943652"/>
              <a:gd name="T116" fmla="*/ 1899478 w 2286000"/>
              <a:gd name="T117" fmla="*/ 0 h 1943652"/>
              <a:gd name="T118" fmla="*/ 1689652 w 2286000"/>
              <a:gd name="T119" fmla="*/ 33167 h 1943652"/>
              <a:gd name="T120" fmla="*/ 1656522 w 2286000"/>
              <a:gd name="T121" fmla="*/ 55276 h 1943652"/>
              <a:gd name="T122" fmla="*/ 1623391 w 2286000"/>
              <a:gd name="T123" fmla="*/ 44222 h 194365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286000" h="1943652">
                <a:moveTo>
                  <a:pt x="1800087" y="77304"/>
                </a:moveTo>
                <a:cubicBezTo>
                  <a:pt x="1781681" y="73623"/>
                  <a:pt x="1763640" y="66261"/>
                  <a:pt x="1744870" y="66261"/>
                </a:cubicBezTo>
                <a:cubicBezTo>
                  <a:pt x="1726100" y="66261"/>
                  <a:pt x="1708204" y="74450"/>
                  <a:pt x="1689652" y="77304"/>
                </a:cubicBezTo>
                <a:cubicBezTo>
                  <a:pt x="1660319" y="81817"/>
                  <a:pt x="1630861" y="85661"/>
                  <a:pt x="1601304" y="88348"/>
                </a:cubicBezTo>
                <a:cubicBezTo>
                  <a:pt x="1549849" y="93026"/>
                  <a:pt x="1498349" y="98176"/>
                  <a:pt x="1446696" y="99391"/>
                </a:cubicBezTo>
                <a:lnTo>
                  <a:pt x="662609" y="110435"/>
                </a:lnTo>
                <a:lnTo>
                  <a:pt x="375478" y="121478"/>
                </a:lnTo>
                <a:cubicBezTo>
                  <a:pt x="254014" y="125595"/>
                  <a:pt x="131745" y="118322"/>
                  <a:pt x="11044" y="132522"/>
                </a:cubicBezTo>
                <a:cubicBezTo>
                  <a:pt x="-517" y="133882"/>
                  <a:pt x="3681" y="154609"/>
                  <a:pt x="0" y="165652"/>
                </a:cubicBezTo>
                <a:cubicBezTo>
                  <a:pt x="3681" y="250319"/>
                  <a:pt x="4544" y="335155"/>
                  <a:pt x="11044" y="419652"/>
                </a:cubicBezTo>
                <a:cubicBezTo>
                  <a:pt x="11937" y="431259"/>
                  <a:pt x="19264" y="441490"/>
                  <a:pt x="22087" y="452783"/>
                </a:cubicBezTo>
                <a:cubicBezTo>
                  <a:pt x="41846" y="531818"/>
                  <a:pt x="25471" y="491785"/>
                  <a:pt x="44174" y="585304"/>
                </a:cubicBezTo>
                <a:cubicBezTo>
                  <a:pt x="46457" y="596719"/>
                  <a:pt x="52692" y="607071"/>
                  <a:pt x="55217" y="618435"/>
                </a:cubicBezTo>
                <a:cubicBezTo>
                  <a:pt x="60074" y="640293"/>
                  <a:pt x="60830" y="662973"/>
                  <a:pt x="66261" y="684696"/>
                </a:cubicBezTo>
                <a:cubicBezTo>
                  <a:pt x="71908" y="707283"/>
                  <a:pt x="80986" y="728870"/>
                  <a:pt x="88348" y="750957"/>
                </a:cubicBezTo>
                <a:lnTo>
                  <a:pt x="99391" y="784087"/>
                </a:lnTo>
                <a:cubicBezTo>
                  <a:pt x="85421" y="1147303"/>
                  <a:pt x="59220" y="1535379"/>
                  <a:pt x="88348" y="1899478"/>
                </a:cubicBezTo>
                <a:cubicBezTo>
                  <a:pt x="89276" y="1911082"/>
                  <a:pt x="109954" y="1908876"/>
                  <a:pt x="121478" y="1910522"/>
                </a:cubicBezTo>
                <a:cubicBezTo>
                  <a:pt x="187477" y="1919951"/>
                  <a:pt x="254000" y="1925247"/>
                  <a:pt x="320261" y="1932609"/>
                </a:cubicBezTo>
                <a:lnTo>
                  <a:pt x="419652" y="1943652"/>
                </a:lnTo>
                <a:lnTo>
                  <a:pt x="574261" y="1932609"/>
                </a:lnTo>
                <a:cubicBezTo>
                  <a:pt x="803508" y="1917819"/>
                  <a:pt x="693496" y="1931351"/>
                  <a:pt x="839304" y="1910522"/>
                </a:cubicBezTo>
                <a:cubicBezTo>
                  <a:pt x="850348" y="1906841"/>
                  <a:pt x="861141" y="1902301"/>
                  <a:pt x="872435" y="1899478"/>
                </a:cubicBezTo>
                <a:cubicBezTo>
                  <a:pt x="890645" y="1894926"/>
                  <a:pt x="909329" y="1892507"/>
                  <a:pt x="927652" y="1888435"/>
                </a:cubicBezTo>
                <a:cubicBezTo>
                  <a:pt x="942468" y="1885142"/>
                  <a:pt x="957101" y="1881072"/>
                  <a:pt x="971826" y="1877391"/>
                </a:cubicBezTo>
                <a:cubicBezTo>
                  <a:pt x="982870" y="1870029"/>
                  <a:pt x="993085" y="1861240"/>
                  <a:pt x="1004957" y="1855304"/>
                </a:cubicBezTo>
                <a:cubicBezTo>
                  <a:pt x="1037120" y="1839223"/>
                  <a:pt x="1083944" y="1838767"/>
                  <a:pt x="1115391" y="1833218"/>
                </a:cubicBezTo>
                <a:cubicBezTo>
                  <a:pt x="1152360" y="1826694"/>
                  <a:pt x="1225826" y="1811131"/>
                  <a:pt x="1225826" y="1811131"/>
                </a:cubicBezTo>
                <a:cubicBezTo>
                  <a:pt x="1262638" y="1796406"/>
                  <a:pt x="1297384" y="1774733"/>
                  <a:pt x="1336261" y="1766957"/>
                </a:cubicBezTo>
                <a:cubicBezTo>
                  <a:pt x="1354667" y="1763276"/>
                  <a:pt x="1373155" y="1759985"/>
                  <a:pt x="1391478" y="1755913"/>
                </a:cubicBezTo>
                <a:cubicBezTo>
                  <a:pt x="1406294" y="1752620"/>
                  <a:pt x="1420607" y="1746876"/>
                  <a:pt x="1435652" y="1744870"/>
                </a:cubicBezTo>
                <a:cubicBezTo>
                  <a:pt x="1475955" y="1739496"/>
                  <a:pt x="1516638" y="1737507"/>
                  <a:pt x="1557131" y="1733826"/>
                </a:cubicBezTo>
                <a:cubicBezTo>
                  <a:pt x="1593942" y="1726464"/>
                  <a:pt x="1631951" y="1723610"/>
                  <a:pt x="1667565" y="1711739"/>
                </a:cubicBezTo>
                <a:cubicBezTo>
                  <a:pt x="1678609" y="1708058"/>
                  <a:pt x="1689119" y="1701915"/>
                  <a:pt x="1700696" y="1700696"/>
                </a:cubicBezTo>
                <a:cubicBezTo>
                  <a:pt x="1759385" y="1694518"/>
                  <a:pt x="1818493" y="1693333"/>
                  <a:pt x="1877391" y="1689652"/>
                </a:cubicBezTo>
                <a:cubicBezTo>
                  <a:pt x="1939971" y="1693333"/>
                  <a:pt x="2002725" y="1694753"/>
                  <a:pt x="2065131" y="1700696"/>
                </a:cubicBezTo>
                <a:cubicBezTo>
                  <a:pt x="2080240" y="1702135"/>
                  <a:pt x="2094488" y="1708447"/>
                  <a:pt x="2109304" y="1711739"/>
                </a:cubicBezTo>
                <a:cubicBezTo>
                  <a:pt x="2127628" y="1715811"/>
                  <a:pt x="2146007" y="1719697"/>
                  <a:pt x="2164522" y="1722783"/>
                </a:cubicBezTo>
                <a:cubicBezTo>
                  <a:pt x="2283234" y="1742568"/>
                  <a:pt x="2201190" y="1723667"/>
                  <a:pt x="2286000" y="1744870"/>
                </a:cubicBezTo>
                <a:cubicBezTo>
                  <a:pt x="2282319" y="1719102"/>
                  <a:pt x="2282437" y="1692497"/>
                  <a:pt x="2274957" y="1667565"/>
                </a:cubicBezTo>
                <a:cubicBezTo>
                  <a:pt x="2271143" y="1654852"/>
                  <a:pt x="2258806" y="1646306"/>
                  <a:pt x="2252870" y="1634435"/>
                </a:cubicBezTo>
                <a:cubicBezTo>
                  <a:pt x="2243590" y="1615875"/>
                  <a:pt x="2236092" y="1574827"/>
                  <a:pt x="2230783" y="1557131"/>
                </a:cubicBezTo>
                <a:cubicBezTo>
                  <a:pt x="2224093" y="1534831"/>
                  <a:pt x="2208696" y="1490870"/>
                  <a:pt x="2208696" y="1490870"/>
                </a:cubicBezTo>
                <a:cubicBezTo>
                  <a:pt x="2205015" y="1465102"/>
                  <a:pt x="2202308" y="1439175"/>
                  <a:pt x="2197652" y="1413565"/>
                </a:cubicBezTo>
                <a:cubicBezTo>
                  <a:pt x="2194937" y="1398632"/>
                  <a:pt x="2189104" y="1384362"/>
                  <a:pt x="2186609" y="1369391"/>
                </a:cubicBezTo>
                <a:cubicBezTo>
                  <a:pt x="2181730" y="1340117"/>
                  <a:pt x="2179246" y="1310493"/>
                  <a:pt x="2175565" y="1281044"/>
                </a:cubicBezTo>
                <a:cubicBezTo>
                  <a:pt x="2173314" y="1240524"/>
                  <a:pt x="2159045" y="970425"/>
                  <a:pt x="2153478" y="916609"/>
                </a:cubicBezTo>
                <a:cubicBezTo>
                  <a:pt x="2148121" y="864826"/>
                  <a:pt x="2136571" y="813801"/>
                  <a:pt x="2131391" y="762000"/>
                </a:cubicBezTo>
                <a:cubicBezTo>
                  <a:pt x="2127710" y="725188"/>
                  <a:pt x="2124433" y="688334"/>
                  <a:pt x="2120348" y="651565"/>
                </a:cubicBezTo>
                <a:cubicBezTo>
                  <a:pt x="2109806" y="556691"/>
                  <a:pt x="2110228" y="575669"/>
                  <a:pt x="2098261" y="485913"/>
                </a:cubicBezTo>
                <a:cubicBezTo>
                  <a:pt x="2094339" y="456495"/>
                  <a:pt x="2091414" y="426945"/>
                  <a:pt x="2087217" y="397565"/>
                </a:cubicBezTo>
                <a:cubicBezTo>
                  <a:pt x="2084050" y="375398"/>
                  <a:pt x="2079341" y="353471"/>
                  <a:pt x="2076174" y="331304"/>
                </a:cubicBezTo>
                <a:cubicBezTo>
                  <a:pt x="2071977" y="301924"/>
                  <a:pt x="2070010" y="272231"/>
                  <a:pt x="2065131" y="242957"/>
                </a:cubicBezTo>
                <a:cubicBezTo>
                  <a:pt x="2062636" y="227986"/>
                  <a:pt x="2057380" y="213599"/>
                  <a:pt x="2054087" y="198783"/>
                </a:cubicBezTo>
                <a:cubicBezTo>
                  <a:pt x="2050015" y="180460"/>
                  <a:pt x="2047265" y="161855"/>
                  <a:pt x="2043044" y="143565"/>
                </a:cubicBezTo>
                <a:cubicBezTo>
                  <a:pt x="2036218" y="113987"/>
                  <a:pt x="2030556" y="84016"/>
                  <a:pt x="2020957" y="55218"/>
                </a:cubicBezTo>
                <a:cubicBezTo>
                  <a:pt x="2017276" y="44174"/>
                  <a:pt x="2019003" y="29359"/>
                  <a:pt x="2009913" y="22087"/>
                </a:cubicBezTo>
                <a:cubicBezTo>
                  <a:pt x="1998061" y="12606"/>
                  <a:pt x="1980622" y="14021"/>
                  <a:pt x="1965739" y="11044"/>
                </a:cubicBezTo>
                <a:cubicBezTo>
                  <a:pt x="1943782" y="6653"/>
                  <a:pt x="1921565" y="3681"/>
                  <a:pt x="1899478" y="0"/>
                </a:cubicBezTo>
                <a:cubicBezTo>
                  <a:pt x="1761961" y="9168"/>
                  <a:pt x="1770067" y="-12821"/>
                  <a:pt x="1689652" y="33131"/>
                </a:cubicBezTo>
                <a:cubicBezTo>
                  <a:pt x="1678128" y="39716"/>
                  <a:pt x="1667565" y="47856"/>
                  <a:pt x="1656522" y="55218"/>
                </a:cubicBezTo>
                <a:lnTo>
                  <a:pt x="1623391" y="44174"/>
                </a:ln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048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-380413">
            <a:off x="5610225" y="4229100"/>
            <a:ext cx="1943100" cy="145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7" name="TextBox 7"/>
          <p:cNvSpPr txBox="1">
            <a:spLocks noChangeArrowheads="1"/>
          </p:cNvSpPr>
          <p:nvPr/>
        </p:nvSpPr>
        <p:spPr bwMode="auto">
          <a:xfrm>
            <a:off x="7772400" y="4008438"/>
            <a:ext cx="10144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>
                <a:latin typeface="Courier" charset="0"/>
                <a:cs typeface="Courier" charset="0"/>
              </a:rPr>
              <a:t>124134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 bwMode="auto">
          <a:xfrm>
            <a:off x="4195763" y="2528888"/>
            <a:ext cx="4297362" cy="8509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1506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Pointers</a:t>
            </a:r>
          </a:p>
        </p:txBody>
      </p:sp>
      <p:sp>
        <p:nvSpPr>
          <p:cNvPr id="21507" name="TextBox 3"/>
          <p:cNvSpPr txBox="1">
            <a:spLocks noChangeArrowheads="1"/>
          </p:cNvSpPr>
          <p:nvPr/>
        </p:nvSpPr>
        <p:spPr bwMode="auto">
          <a:xfrm>
            <a:off x="1031875" y="2668588"/>
            <a:ext cx="7388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 </a:t>
            </a:r>
            <a:r>
              <a:rPr lang="en-US" altLang="zh-CN" b="1">
                <a:latin typeface="Courier" charset="0"/>
                <a:cs typeface="Courier" charset="0"/>
              </a:rPr>
              <a:t>* </a:t>
            </a:r>
            <a:r>
              <a:rPr lang="en-US" altLang="zh-CN">
                <a:latin typeface="Courier" charset="0"/>
                <a:cs typeface="Courier" charset="0"/>
              </a:rPr>
              <a:t>image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“</a:t>
            </a:r>
            <a:r>
              <a:rPr lang="en-US" altLang="ja-JP" b="1">
                <a:solidFill>
                  <a:srgbClr val="0000FF"/>
                </a:solidFill>
                <a:latin typeface="Courier" charset="0"/>
                <a:cs typeface="Courier" charset="0"/>
              </a:rPr>
              <a:t>cat.png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”</a:t>
            </a:r>
            <a:r>
              <a:rPr lang="en-US" altLang="ja-JP">
                <a:latin typeface="Courier" charset="0"/>
                <a:cs typeface="Courier" charset="0"/>
              </a:rPr>
              <a:t>);</a:t>
            </a:r>
            <a:endParaRPr lang="en-US" altLang="zh-CN">
              <a:latin typeface="Courier" charset="0"/>
              <a:cs typeface="Courier" charset="0"/>
            </a:endParaRPr>
          </a:p>
        </p:txBody>
      </p:sp>
      <p:sp>
        <p:nvSpPr>
          <p:cNvPr id="21508" name="TextBox 4"/>
          <p:cNvSpPr txBox="1">
            <a:spLocks noChangeArrowheads="1"/>
          </p:cNvSpPr>
          <p:nvPr/>
        </p:nvSpPr>
        <p:spPr bwMode="auto">
          <a:xfrm>
            <a:off x="1208088" y="1398588"/>
            <a:ext cx="7418387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dynamically request memory for </a:t>
            </a:r>
            <a:r>
              <a:rPr lang="en-US" altLang="zh-CN" sz="2000" b="1" i="1">
                <a:solidFill>
                  <a:srgbClr val="008000"/>
                </a:solidFill>
                <a:latin typeface="Courier" charset="0"/>
                <a:cs typeface="Courier" charset="0"/>
              </a:rPr>
              <a:t>a </a:t>
            </a:r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new GImage.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calls the constructor. 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store the address of the new GImage.</a:t>
            </a:r>
          </a:p>
        </p:txBody>
      </p:sp>
      <p:sp>
        <p:nvSpPr>
          <p:cNvPr id="21509" name="Freeform 1"/>
          <p:cNvSpPr>
            <a:spLocks/>
          </p:cNvSpPr>
          <p:nvPr/>
        </p:nvSpPr>
        <p:spPr bwMode="auto">
          <a:xfrm>
            <a:off x="5456238" y="3986213"/>
            <a:ext cx="2286000" cy="1944687"/>
          </a:xfrm>
          <a:custGeom>
            <a:avLst/>
            <a:gdLst>
              <a:gd name="T0" fmla="*/ 1800087 w 2286000"/>
              <a:gd name="T1" fmla="*/ 77386 h 1943652"/>
              <a:gd name="T2" fmla="*/ 1744870 w 2286000"/>
              <a:gd name="T3" fmla="*/ 66331 h 1943652"/>
              <a:gd name="T4" fmla="*/ 1689652 w 2286000"/>
              <a:gd name="T5" fmla="*/ 77386 h 1943652"/>
              <a:gd name="T6" fmla="*/ 1601304 w 2286000"/>
              <a:gd name="T7" fmla="*/ 88442 h 1943652"/>
              <a:gd name="T8" fmla="*/ 1446696 w 2286000"/>
              <a:gd name="T9" fmla="*/ 99497 h 1943652"/>
              <a:gd name="T10" fmla="*/ 662609 w 2286000"/>
              <a:gd name="T11" fmla="*/ 110553 h 1943652"/>
              <a:gd name="T12" fmla="*/ 375478 w 2286000"/>
              <a:gd name="T13" fmla="*/ 121608 h 1943652"/>
              <a:gd name="T14" fmla="*/ 11044 w 2286000"/>
              <a:gd name="T15" fmla="*/ 132664 h 1943652"/>
              <a:gd name="T16" fmla="*/ 0 w 2286000"/>
              <a:gd name="T17" fmla="*/ 165828 h 1943652"/>
              <a:gd name="T18" fmla="*/ 11044 w 2286000"/>
              <a:gd name="T19" fmla="*/ 420099 h 1943652"/>
              <a:gd name="T20" fmla="*/ 22087 w 2286000"/>
              <a:gd name="T21" fmla="*/ 453265 h 1943652"/>
              <a:gd name="T22" fmla="*/ 44174 w 2286000"/>
              <a:gd name="T23" fmla="*/ 585928 h 1943652"/>
              <a:gd name="T24" fmla="*/ 55217 w 2286000"/>
              <a:gd name="T25" fmla="*/ 619093 h 1943652"/>
              <a:gd name="T26" fmla="*/ 66261 w 2286000"/>
              <a:gd name="T27" fmla="*/ 685426 h 1943652"/>
              <a:gd name="T28" fmla="*/ 88348 w 2286000"/>
              <a:gd name="T29" fmla="*/ 751757 h 1943652"/>
              <a:gd name="T30" fmla="*/ 99391 w 2286000"/>
              <a:gd name="T31" fmla="*/ 784923 h 1943652"/>
              <a:gd name="T32" fmla="*/ 88348 w 2286000"/>
              <a:gd name="T33" fmla="*/ 1901501 h 1943652"/>
              <a:gd name="T34" fmla="*/ 121478 w 2286000"/>
              <a:gd name="T35" fmla="*/ 1912557 h 1943652"/>
              <a:gd name="T36" fmla="*/ 320261 w 2286000"/>
              <a:gd name="T37" fmla="*/ 1934668 h 1943652"/>
              <a:gd name="T38" fmla="*/ 419652 w 2286000"/>
              <a:gd name="T39" fmla="*/ 1945723 h 1943652"/>
              <a:gd name="T40" fmla="*/ 574261 w 2286000"/>
              <a:gd name="T41" fmla="*/ 1934668 h 1943652"/>
              <a:gd name="T42" fmla="*/ 839304 w 2286000"/>
              <a:gd name="T43" fmla="*/ 1912557 h 1943652"/>
              <a:gd name="T44" fmla="*/ 872435 w 2286000"/>
              <a:gd name="T45" fmla="*/ 1901501 h 1943652"/>
              <a:gd name="T46" fmla="*/ 927652 w 2286000"/>
              <a:gd name="T47" fmla="*/ 1890447 h 1943652"/>
              <a:gd name="T48" fmla="*/ 971826 w 2286000"/>
              <a:gd name="T49" fmla="*/ 1879391 h 1943652"/>
              <a:gd name="T50" fmla="*/ 1004957 w 2286000"/>
              <a:gd name="T51" fmla="*/ 1857280 h 1943652"/>
              <a:gd name="T52" fmla="*/ 1115391 w 2286000"/>
              <a:gd name="T53" fmla="*/ 1835171 h 1943652"/>
              <a:gd name="T54" fmla="*/ 1225826 w 2286000"/>
              <a:gd name="T55" fmla="*/ 1813060 h 1943652"/>
              <a:gd name="T56" fmla="*/ 1336261 w 2286000"/>
              <a:gd name="T57" fmla="*/ 1768839 h 1943652"/>
              <a:gd name="T58" fmla="*/ 1391478 w 2286000"/>
              <a:gd name="T59" fmla="*/ 1757784 h 1943652"/>
              <a:gd name="T60" fmla="*/ 1435652 w 2286000"/>
              <a:gd name="T61" fmla="*/ 1746729 h 1943652"/>
              <a:gd name="T62" fmla="*/ 1557131 w 2286000"/>
              <a:gd name="T63" fmla="*/ 1735673 h 1943652"/>
              <a:gd name="T64" fmla="*/ 1667565 w 2286000"/>
              <a:gd name="T65" fmla="*/ 1713563 h 1943652"/>
              <a:gd name="T66" fmla="*/ 1700696 w 2286000"/>
              <a:gd name="T67" fmla="*/ 1702508 h 1943652"/>
              <a:gd name="T68" fmla="*/ 1877391 w 2286000"/>
              <a:gd name="T69" fmla="*/ 1691452 h 1943652"/>
              <a:gd name="T70" fmla="*/ 2065131 w 2286000"/>
              <a:gd name="T71" fmla="*/ 1702508 h 1943652"/>
              <a:gd name="T72" fmla="*/ 2109304 w 2286000"/>
              <a:gd name="T73" fmla="*/ 1713563 h 1943652"/>
              <a:gd name="T74" fmla="*/ 2164522 w 2286000"/>
              <a:gd name="T75" fmla="*/ 1724618 h 1943652"/>
              <a:gd name="T76" fmla="*/ 2286000 w 2286000"/>
              <a:gd name="T77" fmla="*/ 1746729 h 1943652"/>
              <a:gd name="T78" fmla="*/ 2274957 w 2286000"/>
              <a:gd name="T79" fmla="*/ 1669341 h 1943652"/>
              <a:gd name="T80" fmla="*/ 2252870 w 2286000"/>
              <a:gd name="T81" fmla="*/ 1636176 h 1943652"/>
              <a:gd name="T82" fmla="*/ 2230783 w 2286000"/>
              <a:gd name="T83" fmla="*/ 1558790 h 1943652"/>
              <a:gd name="T84" fmla="*/ 2208696 w 2286000"/>
              <a:gd name="T85" fmla="*/ 1492458 h 1943652"/>
              <a:gd name="T86" fmla="*/ 2197652 w 2286000"/>
              <a:gd name="T87" fmla="*/ 1415071 h 1943652"/>
              <a:gd name="T88" fmla="*/ 2186609 w 2286000"/>
              <a:gd name="T89" fmla="*/ 1370850 h 1943652"/>
              <a:gd name="T90" fmla="*/ 2175565 w 2286000"/>
              <a:gd name="T91" fmla="*/ 1282409 h 1943652"/>
              <a:gd name="T92" fmla="*/ 2153478 w 2286000"/>
              <a:gd name="T93" fmla="*/ 917585 h 1943652"/>
              <a:gd name="T94" fmla="*/ 2131391 w 2286000"/>
              <a:gd name="T95" fmla="*/ 762812 h 1943652"/>
              <a:gd name="T96" fmla="*/ 2120348 w 2286000"/>
              <a:gd name="T97" fmla="*/ 652259 h 1943652"/>
              <a:gd name="T98" fmla="*/ 2098261 w 2286000"/>
              <a:gd name="T99" fmla="*/ 486431 h 1943652"/>
              <a:gd name="T100" fmla="*/ 2087217 w 2286000"/>
              <a:gd name="T101" fmla="*/ 397989 h 1943652"/>
              <a:gd name="T102" fmla="*/ 2076174 w 2286000"/>
              <a:gd name="T103" fmla="*/ 331657 h 1943652"/>
              <a:gd name="T104" fmla="*/ 2065131 w 2286000"/>
              <a:gd name="T105" fmla="*/ 243215 h 1943652"/>
              <a:gd name="T106" fmla="*/ 2054087 w 2286000"/>
              <a:gd name="T107" fmla="*/ 198995 h 1943652"/>
              <a:gd name="T108" fmla="*/ 2043044 w 2286000"/>
              <a:gd name="T109" fmla="*/ 143717 h 1943652"/>
              <a:gd name="T110" fmla="*/ 2020957 w 2286000"/>
              <a:gd name="T111" fmla="*/ 55276 h 1943652"/>
              <a:gd name="T112" fmla="*/ 2009913 w 2286000"/>
              <a:gd name="T113" fmla="*/ 22111 h 1943652"/>
              <a:gd name="T114" fmla="*/ 1965739 w 2286000"/>
              <a:gd name="T115" fmla="*/ 11056 h 1943652"/>
              <a:gd name="T116" fmla="*/ 1899478 w 2286000"/>
              <a:gd name="T117" fmla="*/ 0 h 1943652"/>
              <a:gd name="T118" fmla="*/ 1689652 w 2286000"/>
              <a:gd name="T119" fmla="*/ 33167 h 1943652"/>
              <a:gd name="T120" fmla="*/ 1656522 w 2286000"/>
              <a:gd name="T121" fmla="*/ 55276 h 1943652"/>
              <a:gd name="T122" fmla="*/ 1623391 w 2286000"/>
              <a:gd name="T123" fmla="*/ 44222 h 194365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286000" h="1943652">
                <a:moveTo>
                  <a:pt x="1800087" y="77304"/>
                </a:moveTo>
                <a:cubicBezTo>
                  <a:pt x="1781681" y="73623"/>
                  <a:pt x="1763640" y="66261"/>
                  <a:pt x="1744870" y="66261"/>
                </a:cubicBezTo>
                <a:cubicBezTo>
                  <a:pt x="1726100" y="66261"/>
                  <a:pt x="1708204" y="74450"/>
                  <a:pt x="1689652" y="77304"/>
                </a:cubicBezTo>
                <a:cubicBezTo>
                  <a:pt x="1660319" y="81817"/>
                  <a:pt x="1630861" y="85661"/>
                  <a:pt x="1601304" y="88348"/>
                </a:cubicBezTo>
                <a:cubicBezTo>
                  <a:pt x="1549849" y="93026"/>
                  <a:pt x="1498349" y="98176"/>
                  <a:pt x="1446696" y="99391"/>
                </a:cubicBezTo>
                <a:lnTo>
                  <a:pt x="662609" y="110435"/>
                </a:lnTo>
                <a:lnTo>
                  <a:pt x="375478" y="121478"/>
                </a:lnTo>
                <a:cubicBezTo>
                  <a:pt x="254014" y="125595"/>
                  <a:pt x="131745" y="118322"/>
                  <a:pt x="11044" y="132522"/>
                </a:cubicBezTo>
                <a:cubicBezTo>
                  <a:pt x="-517" y="133882"/>
                  <a:pt x="3681" y="154609"/>
                  <a:pt x="0" y="165652"/>
                </a:cubicBezTo>
                <a:cubicBezTo>
                  <a:pt x="3681" y="250319"/>
                  <a:pt x="4544" y="335155"/>
                  <a:pt x="11044" y="419652"/>
                </a:cubicBezTo>
                <a:cubicBezTo>
                  <a:pt x="11937" y="431259"/>
                  <a:pt x="19264" y="441490"/>
                  <a:pt x="22087" y="452783"/>
                </a:cubicBezTo>
                <a:cubicBezTo>
                  <a:pt x="41846" y="531818"/>
                  <a:pt x="25471" y="491785"/>
                  <a:pt x="44174" y="585304"/>
                </a:cubicBezTo>
                <a:cubicBezTo>
                  <a:pt x="46457" y="596719"/>
                  <a:pt x="52692" y="607071"/>
                  <a:pt x="55217" y="618435"/>
                </a:cubicBezTo>
                <a:cubicBezTo>
                  <a:pt x="60074" y="640293"/>
                  <a:pt x="60830" y="662973"/>
                  <a:pt x="66261" y="684696"/>
                </a:cubicBezTo>
                <a:cubicBezTo>
                  <a:pt x="71908" y="707283"/>
                  <a:pt x="80986" y="728870"/>
                  <a:pt x="88348" y="750957"/>
                </a:cubicBezTo>
                <a:lnTo>
                  <a:pt x="99391" y="784087"/>
                </a:lnTo>
                <a:cubicBezTo>
                  <a:pt x="85421" y="1147303"/>
                  <a:pt x="59220" y="1535379"/>
                  <a:pt x="88348" y="1899478"/>
                </a:cubicBezTo>
                <a:cubicBezTo>
                  <a:pt x="89276" y="1911082"/>
                  <a:pt x="109954" y="1908876"/>
                  <a:pt x="121478" y="1910522"/>
                </a:cubicBezTo>
                <a:cubicBezTo>
                  <a:pt x="187477" y="1919951"/>
                  <a:pt x="254000" y="1925247"/>
                  <a:pt x="320261" y="1932609"/>
                </a:cubicBezTo>
                <a:lnTo>
                  <a:pt x="419652" y="1943652"/>
                </a:lnTo>
                <a:lnTo>
                  <a:pt x="574261" y="1932609"/>
                </a:lnTo>
                <a:cubicBezTo>
                  <a:pt x="803508" y="1917819"/>
                  <a:pt x="693496" y="1931351"/>
                  <a:pt x="839304" y="1910522"/>
                </a:cubicBezTo>
                <a:cubicBezTo>
                  <a:pt x="850348" y="1906841"/>
                  <a:pt x="861141" y="1902301"/>
                  <a:pt x="872435" y="1899478"/>
                </a:cubicBezTo>
                <a:cubicBezTo>
                  <a:pt x="890645" y="1894926"/>
                  <a:pt x="909329" y="1892507"/>
                  <a:pt x="927652" y="1888435"/>
                </a:cubicBezTo>
                <a:cubicBezTo>
                  <a:pt x="942468" y="1885142"/>
                  <a:pt x="957101" y="1881072"/>
                  <a:pt x="971826" y="1877391"/>
                </a:cubicBezTo>
                <a:cubicBezTo>
                  <a:pt x="982870" y="1870029"/>
                  <a:pt x="993085" y="1861240"/>
                  <a:pt x="1004957" y="1855304"/>
                </a:cubicBezTo>
                <a:cubicBezTo>
                  <a:pt x="1037120" y="1839223"/>
                  <a:pt x="1083944" y="1838767"/>
                  <a:pt x="1115391" y="1833218"/>
                </a:cubicBezTo>
                <a:cubicBezTo>
                  <a:pt x="1152360" y="1826694"/>
                  <a:pt x="1225826" y="1811131"/>
                  <a:pt x="1225826" y="1811131"/>
                </a:cubicBezTo>
                <a:cubicBezTo>
                  <a:pt x="1262638" y="1796406"/>
                  <a:pt x="1297384" y="1774733"/>
                  <a:pt x="1336261" y="1766957"/>
                </a:cubicBezTo>
                <a:cubicBezTo>
                  <a:pt x="1354667" y="1763276"/>
                  <a:pt x="1373155" y="1759985"/>
                  <a:pt x="1391478" y="1755913"/>
                </a:cubicBezTo>
                <a:cubicBezTo>
                  <a:pt x="1406294" y="1752620"/>
                  <a:pt x="1420607" y="1746876"/>
                  <a:pt x="1435652" y="1744870"/>
                </a:cubicBezTo>
                <a:cubicBezTo>
                  <a:pt x="1475955" y="1739496"/>
                  <a:pt x="1516638" y="1737507"/>
                  <a:pt x="1557131" y="1733826"/>
                </a:cubicBezTo>
                <a:cubicBezTo>
                  <a:pt x="1593942" y="1726464"/>
                  <a:pt x="1631951" y="1723610"/>
                  <a:pt x="1667565" y="1711739"/>
                </a:cubicBezTo>
                <a:cubicBezTo>
                  <a:pt x="1678609" y="1708058"/>
                  <a:pt x="1689119" y="1701915"/>
                  <a:pt x="1700696" y="1700696"/>
                </a:cubicBezTo>
                <a:cubicBezTo>
                  <a:pt x="1759385" y="1694518"/>
                  <a:pt x="1818493" y="1693333"/>
                  <a:pt x="1877391" y="1689652"/>
                </a:cubicBezTo>
                <a:cubicBezTo>
                  <a:pt x="1939971" y="1693333"/>
                  <a:pt x="2002725" y="1694753"/>
                  <a:pt x="2065131" y="1700696"/>
                </a:cubicBezTo>
                <a:cubicBezTo>
                  <a:pt x="2080240" y="1702135"/>
                  <a:pt x="2094488" y="1708447"/>
                  <a:pt x="2109304" y="1711739"/>
                </a:cubicBezTo>
                <a:cubicBezTo>
                  <a:pt x="2127628" y="1715811"/>
                  <a:pt x="2146007" y="1719697"/>
                  <a:pt x="2164522" y="1722783"/>
                </a:cubicBezTo>
                <a:cubicBezTo>
                  <a:pt x="2283234" y="1742568"/>
                  <a:pt x="2201190" y="1723667"/>
                  <a:pt x="2286000" y="1744870"/>
                </a:cubicBezTo>
                <a:cubicBezTo>
                  <a:pt x="2282319" y="1719102"/>
                  <a:pt x="2282437" y="1692497"/>
                  <a:pt x="2274957" y="1667565"/>
                </a:cubicBezTo>
                <a:cubicBezTo>
                  <a:pt x="2271143" y="1654852"/>
                  <a:pt x="2258806" y="1646306"/>
                  <a:pt x="2252870" y="1634435"/>
                </a:cubicBezTo>
                <a:cubicBezTo>
                  <a:pt x="2243590" y="1615875"/>
                  <a:pt x="2236092" y="1574827"/>
                  <a:pt x="2230783" y="1557131"/>
                </a:cubicBezTo>
                <a:cubicBezTo>
                  <a:pt x="2224093" y="1534831"/>
                  <a:pt x="2208696" y="1490870"/>
                  <a:pt x="2208696" y="1490870"/>
                </a:cubicBezTo>
                <a:cubicBezTo>
                  <a:pt x="2205015" y="1465102"/>
                  <a:pt x="2202308" y="1439175"/>
                  <a:pt x="2197652" y="1413565"/>
                </a:cubicBezTo>
                <a:cubicBezTo>
                  <a:pt x="2194937" y="1398632"/>
                  <a:pt x="2189104" y="1384362"/>
                  <a:pt x="2186609" y="1369391"/>
                </a:cubicBezTo>
                <a:cubicBezTo>
                  <a:pt x="2181730" y="1340117"/>
                  <a:pt x="2179246" y="1310493"/>
                  <a:pt x="2175565" y="1281044"/>
                </a:cubicBezTo>
                <a:cubicBezTo>
                  <a:pt x="2173314" y="1240524"/>
                  <a:pt x="2159045" y="970425"/>
                  <a:pt x="2153478" y="916609"/>
                </a:cubicBezTo>
                <a:cubicBezTo>
                  <a:pt x="2148121" y="864826"/>
                  <a:pt x="2136571" y="813801"/>
                  <a:pt x="2131391" y="762000"/>
                </a:cubicBezTo>
                <a:cubicBezTo>
                  <a:pt x="2127710" y="725188"/>
                  <a:pt x="2124433" y="688334"/>
                  <a:pt x="2120348" y="651565"/>
                </a:cubicBezTo>
                <a:cubicBezTo>
                  <a:pt x="2109806" y="556691"/>
                  <a:pt x="2110228" y="575669"/>
                  <a:pt x="2098261" y="485913"/>
                </a:cubicBezTo>
                <a:cubicBezTo>
                  <a:pt x="2094339" y="456495"/>
                  <a:pt x="2091414" y="426945"/>
                  <a:pt x="2087217" y="397565"/>
                </a:cubicBezTo>
                <a:cubicBezTo>
                  <a:pt x="2084050" y="375398"/>
                  <a:pt x="2079341" y="353471"/>
                  <a:pt x="2076174" y="331304"/>
                </a:cubicBezTo>
                <a:cubicBezTo>
                  <a:pt x="2071977" y="301924"/>
                  <a:pt x="2070010" y="272231"/>
                  <a:pt x="2065131" y="242957"/>
                </a:cubicBezTo>
                <a:cubicBezTo>
                  <a:pt x="2062636" y="227986"/>
                  <a:pt x="2057380" y="213599"/>
                  <a:pt x="2054087" y="198783"/>
                </a:cubicBezTo>
                <a:cubicBezTo>
                  <a:pt x="2050015" y="180460"/>
                  <a:pt x="2047265" y="161855"/>
                  <a:pt x="2043044" y="143565"/>
                </a:cubicBezTo>
                <a:cubicBezTo>
                  <a:pt x="2036218" y="113987"/>
                  <a:pt x="2030556" y="84016"/>
                  <a:pt x="2020957" y="55218"/>
                </a:cubicBezTo>
                <a:cubicBezTo>
                  <a:pt x="2017276" y="44174"/>
                  <a:pt x="2019003" y="29359"/>
                  <a:pt x="2009913" y="22087"/>
                </a:cubicBezTo>
                <a:cubicBezTo>
                  <a:pt x="1998061" y="12606"/>
                  <a:pt x="1980622" y="14021"/>
                  <a:pt x="1965739" y="11044"/>
                </a:cubicBezTo>
                <a:cubicBezTo>
                  <a:pt x="1943782" y="6653"/>
                  <a:pt x="1921565" y="3681"/>
                  <a:pt x="1899478" y="0"/>
                </a:cubicBezTo>
                <a:cubicBezTo>
                  <a:pt x="1761961" y="9168"/>
                  <a:pt x="1770067" y="-12821"/>
                  <a:pt x="1689652" y="33131"/>
                </a:cubicBezTo>
                <a:cubicBezTo>
                  <a:pt x="1678128" y="39716"/>
                  <a:pt x="1667565" y="47856"/>
                  <a:pt x="1656522" y="55218"/>
                </a:cubicBezTo>
                <a:lnTo>
                  <a:pt x="1623391" y="44174"/>
                </a:ln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1510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-380413">
            <a:off x="5610225" y="4229100"/>
            <a:ext cx="1943100" cy="145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1" name="TextBox 7"/>
          <p:cNvSpPr txBox="1">
            <a:spLocks noChangeArrowheads="1"/>
          </p:cNvSpPr>
          <p:nvPr/>
        </p:nvSpPr>
        <p:spPr bwMode="auto">
          <a:xfrm>
            <a:off x="7772400" y="4008438"/>
            <a:ext cx="10144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>
                <a:latin typeface="Courier" charset="0"/>
                <a:cs typeface="Courier" charset="0"/>
              </a:rPr>
              <a:t>124134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29225" y="2316163"/>
            <a:ext cx="1292225" cy="4619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1" dirty="0">
                <a:latin typeface="Courier"/>
                <a:cs typeface="Courier"/>
              </a:rPr>
              <a:t>124134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kumimoji="1" lang="zh-CN" altLang="en-US" b="1" dirty="0" smtClean="0"/>
              <a:t>恭禧发财</a:t>
            </a:r>
            <a:endParaRPr lang="zh-CN" altLang="en-US" b="1" dirty="0">
              <a:latin typeface="Calibri" charset="0"/>
              <a:ea typeface="ＭＳ Ｐゴシック" charset="0"/>
              <a:cs typeface="Calibri" charset="0"/>
            </a:endParaRPr>
          </a:p>
        </p:txBody>
      </p:sp>
      <p:pic>
        <p:nvPicPr>
          <p:cNvPr id="8194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82750" y="835025"/>
            <a:ext cx="6005513" cy="595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 bwMode="auto">
          <a:xfrm>
            <a:off x="982663" y="2528888"/>
            <a:ext cx="7510462" cy="8509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2530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Pointers</a:t>
            </a:r>
          </a:p>
        </p:txBody>
      </p:sp>
      <p:sp>
        <p:nvSpPr>
          <p:cNvPr id="22531" name="TextBox 3"/>
          <p:cNvSpPr txBox="1">
            <a:spLocks noChangeArrowheads="1"/>
          </p:cNvSpPr>
          <p:nvPr/>
        </p:nvSpPr>
        <p:spPr bwMode="auto">
          <a:xfrm>
            <a:off x="1031875" y="2668588"/>
            <a:ext cx="7388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 </a:t>
            </a:r>
            <a:r>
              <a:rPr lang="en-US" altLang="zh-CN" b="1">
                <a:latin typeface="Courier" charset="0"/>
                <a:cs typeface="Courier" charset="0"/>
              </a:rPr>
              <a:t>* </a:t>
            </a:r>
            <a:r>
              <a:rPr lang="en-US" altLang="zh-CN">
                <a:latin typeface="Courier" charset="0"/>
                <a:cs typeface="Courier" charset="0"/>
              </a:rPr>
              <a:t>image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“</a:t>
            </a:r>
            <a:r>
              <a:rPr lang="en-US" altLang="ja-JP" b="1">
                <a:solidFill>
                  <a:srgbClr val="0000FF"/>
                </a:solidFill>
                <a:latin typeface="Courier" charset="0"/>
                <a:cs typeface="Courier" charset="0"/>
              </a:rPr>
              <a:t>cat.png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”</a:t>
            </a:r>
            <a:r>
              <a:rPr lang="en-US" altLang="ja-JP">
                <a:latin typeface="Courier" charset="0"/>
                <a:cs typeface="Courier" charset="0"/>
              </a:rPr>
              <a:t>);</a:t>
            </a:r>
            <a:endParaRPr lang="en-US" altLang="zh-CN">
              <a:latin typeface="Courier" charset="0"/>
              <a:cs typeface="Courier" charset="0"/>
            </a:endParaRPr>
          </a:p>
        </p:txBody>
      </p:sp>
      <p:sp>
        <p:nvSpPr>
          <p:cNvPr id="22532" name="TextBox 4"/>
          <p:cNvSpPr txBox="1">
            <a:spLocks noChangeArrowheads="1"/>
          </p:cNvSpPr>
          <p:nvPr/>
        </p:nvSpPr>
        <p:spPr bwMode="auto">
          <a:xfrm>
            <a:off x="1208088" y="1398588"/>
            <a:ext cx="7418387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dynamically request memory for </a:t>
            </a:r>
            <a:r>
              <a:rPr lang="en-US" altLang="zh-CN" sz="2000" b="1" i="1">
                <a:solidFill>
                  <a:srgbClr val="008000"/>
                </a:solidFill>
                <a:latin typeface="Courier" charset="0"/>
                <a:cs typeface="Courier" charset="0"/>
              </a:rPr>
              <a:t>a </a:t>
            </a:r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new GImage.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calls the constructor. 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store the address of the new GImage.</a:t>
            </a:r>
          </a:p>
        </p:txBody>
      </p:sp>
      <p:sp>
        <p:nvSpPr>
          <p:cNvPr id="22533" name="Freeform 1"/>
          <p:cNvSpPr>
            <a:spLocks/>
          </p:cNvSpPr>
          <p:nvPr/>
        </p:nvSpPr>
        <p:spPr bwMode="auto">
          <a:xfrm>
            <a:off x="5456238" y="3986213"/>
            <a:ext cx="2286000" cy="1944687"/>
          </a:xfrm>
          <a:custGeom>
            <a:avLst/>
            <a:gdLst>
              <a:gd name="T0" fmla="*/ 1800087 w 2286000"/>
              <a:gd name="T1" fmla="*/ 77386 h 1943652"/>
              <a:gd name="T2" fmla="*/ 1744870 w 2286000"/>
              <a:gd name="T3" fmla="*/ 66331 h 1943652"/>
              <a:gd name="T4" fmla="*/ 1689652 w 2286000"/>
              <a:gd name="T5" fmla="*/ 77386 h 1943652"/>
              <a:gd name="T6" fmla="*/ 1601304 w 2286000"/>
              <a:gd name="T7" fmla="*/ 88442 h 1943652"/>
              <a:gd name="T8" fmla="*/ 1446696 w 2286000"/>
              <a:gd name="T9" fmla="*/ 99497 h 1943652"/>
              <a:gd name="T10" fmla="*/ 662609 w 2286000"/>
              <a:gd name="T11" fmla="*/ 110553 h 1943652"/>
              <a:gd name="T12" fmla="*/ 375478 w 2286000"/>
              <a:gd name="T13" fmla="*/ 121608 h 1943652"/>
              <a:gd name="T14" fmla="*/ 11044 w 2286000"/>
              <a:gd name="T15" fmla="*/ 132664 h 1943652"/>
              <a:gd name="T16" fmla="*/ 0 w 2286000"/>
              <a:gd name="T17" fmla="*/ 165828 h 1943652"/>
              <a:gd name="T18" fmla="*/ 11044 w 2286000"/>
              <a:gd name="T19" fmla="*/ 420099 h 1943652"/>
              <a:gd name="T20" fmla="*/ 22087 w 2286000"/>
              <a:gd name="T21" fmla="*/ 453265 h 1943652"/>
              <a:gd name="T22" fmla="*/ 44174 w 2286000"/>
              <a:gd name="T23" fmla="*/ 585928 h 1943652"/>
              <a:gd name="T24" fmla="*/ 55217 w 2286000"/>
              <a:gd name="T25" fmla="*/ 619093 h 1943652"/>
              <a:gd name="T26" fmla="*/ 66261 w 2286000"/>
              <a:gd name="T27" fmla="*/ 685426 h 1943652"/>
              <a:gd name="T28" fmla="*/ 88348 w 2286000"/>
              <a:gd name="T29" fmla="*/ 751757 h 1943652"/>
              <a:gd name="T30" fmla="*/ 99391 w 2286000"/>
              <a:gd name="T31" fmla="*/ 784923 h 1943652"/>
              <a:gd name="T32" fmla="*/ 88348 w 2286000"/>
              <a:gd name="T33" fmla="*/ 1901501 h 1943652"/>
              <a:gd name="T34" fmla="*/ 121478 w 2286000"/>
              <a:gd name="T35" fmla="*/ 1912557 h 1943652"/>
              <a:gd name="T36" fmla="*/ 320261 w 2286000"/>
              <a:gd name="T37" fmla="*/ 1934668 h 1943652"/>
              <a:gd name="T38" fmla="*/ 419652 w 2286000"/>
              <a:gd name="T39" fmla="*/ 1945723 h 1943652"/>
              <a:gd name="T40" fmla="*/ 574261 w 2286000"/>
              <a:gd name="T41" fmla="*/ 1934668 h 1943652"/>
              <a:gd name="T42" fmla="*/ 839304 w 2286000"/>
              <a:gd name="T43" fmla="*/ 1912557 h 1943652"/>
              <a:gd name="T44" fmla="*/ 872435 w 2286000"/>
              <a:gd name="T45" fmla="*/ 1901501 h 1943652"/>
              <a:gd name="T46" fmla="*/ 927652 w 2286000"/>
              <a:gd name="T47" fmla="*/ 1890447 h 1943652"/>
              <a:gd name="T48" fmla="*/ 971826 w 2286000"/>
              <a:gd name="T49" fmla="*/ 1879391 h 1943652"/>
              <a:gd name="T50" fmla="*/ 1004957 w 2286000"/>
              <a:gd name="T51" fmla="*/ 1857280 h 1943652"/>
              <a:gd name="T52" fmla="*/ 1115391 w 2286000"/>
              <a:gd name="T53" fmla="*/ 1835171 h 1943652"/>
              <a:gd name="T54" fmla="*/ 1225826 w 2286000"/>
              <a:gd name="T55" fmla="*/ 1813060 h 1943652"/>
              <a:gd name="T56" fmla="*/ 1336261 w 2286000"/>
              <a:gd name="T57" fmla="*/ 1768839 h 1943652"/>
              <a:gd name="T58" fmla="*/ 1391478 w 2286000"/>
              <a:gd name="T59" fmla="*/ 1757784 h 1943652"/>
              <a:gd name="T60" fmla="*/ 1435652 w 2286000"/>
              <a:gd name="T61" fmla="*/ 1746729 h 1943652"/>
              <a:gd name="T62" fmla="*/ 1557131 w 2286000"/>
              <a:gd name="T63" fmla="*/ 1735673 h 1943652"/>
              <a:gd name="T64" fmla="*/ 1667565 w 2286000"/>
              <a:gd name="T65" fmla="*/ 1713563 h 1943652"/>
              <a:gd name="T66" fmla="*/ 1700696 w 2286000"/>
              <a:gd name="T67" fmla="*/ 1702508 h 1943652"/>
              <a:gd name="T68" fmla="*/ 1877391 w 2286000"/>
              <a:gd name="T69" fmla="*/ 1691452 h 1943652"/>
              <a:gd name="T70" fmla="*/ 2065131 w 2286000"/>
              <a:gd name="T71" fmla="*/ 1702508 h 1943652"/>
              <a:gd name="T72" fmla="*/ 2109304 w 2286000"/>
              <a:gd name="T73" fmla="*/ 1713563 h 1943652"/>
              <a:gd name="T74" fmla="*/ 2164522 w 2286000"/>
              <a:gd name="T75" fmla="*/ 1724618 h 1943652"/>
              <a:gd name="T76" fmla="*/ 2286000 w 2286000"/>
              <a:gd name="T77" fmla="*/ 1746729 h 1943652"/>
              <a:gd name="T78" fmla="*/ 2274957 w 2286000"/>
              <a:gd name="T79" fmla="*/ 1669341 h 1943652"/>
              <a:gd name="T80" fmla="*/ 2252870 w 2286000"/>
              <a:gd name="T81" fmla="*/ 1636176 h 1943652"/>
              <a:gd name="T82" fmla="*/ 2230783 w 2286000"/>
              <a:gd name="T83" fmla="*/ 1558790 h 1943652"/>
              <a:gd name="T84" fmla="*/ 2208696 w 2286000"/>
              <a:gd name="T85" fmla="*/ 1492458 h 1943652"/>
              <a:gd name="T86" fmla="*/ 2197652 w 2286000"/>
              <a:gd name="T87" fmla="*/ 1415071 h 1943652"/>
              <a:gd name="T88" fmla="*/ 2186609 w 2286000"/>
              <a:gd name="T89" fmla="*/ 1370850 h 1943652"/>
              <a:gd name="T90" fmla="*/ 2175565 w 2286000"/>
              <a:gd name="T91" fmla="*/ 1282409 h 1943652"/>
              <a:gd name="T92" fmla="*/ 2153478 w 2286000"/>
              <a:gd name="T93" fmla="*/ 917585 h 1943652"/>
              <a:gd name="T94" fmla="*/ 2131391 w 2286000"/>
              <a:gd name="T95" fmla="*/ 762812 h 1943652"/>
              <a:gd name="T96" fmla="*/ 2120348 w 2286000"/>
              <a:gd name="T97" fmla="*/ 652259 h 1943652"/>
              <a:gd name="T98" fmla="*/ 2098261 w 2286000"/>
              <a:gd name="T99" fmla="*/ 486431 h 1943652"/>
              <a:gd name="T100" fmla="*/ 2087217 w 2286000"/>
              <a:gd name="T101" fmla="*/ 397989 h 1943652"/>
              <a:gd name="T102" fmla="*/ 2076174 w 2286000"/>
              <a:gd name="T103" fmla="*/ 331657 h 1943652"/>
              <a:gd name="T104" fmla="*/ 2065131 w 2286000"/>
              <a:gd name="T105" fmla="*/ 243215 h 1943652"/>
              <a:gd name="T106" fmla="*/ 2054087 w 2286000"/>
              <a:gd name="T107" fmla="*/ 198995 h 1943652"/>
              <a:gd name="T108" fmla="*/ 2043044 w 2286000"/>
              <a:gd name="T109" fmla="*/ 143717 h 1943652"/>
              <a:gd name="T110" fmla="*/ 2020957 w 2286000"/>
              <a:gd name="T111" fmla="*/ 55276 h 1943652"/>
              <a:gd name="T112" fmla="*/ 2009913 w 2286000"/>
              <a:gd name="T113" fmla="*/ 22111 h 1943652"/>
              <a:gd name="T114" fmla="*/ 1965739 w 2286000"/>
              <a:gd name="T115" fmla="*/ 11056 h 1943652"/>
              <a:gd name="T116" fmla="*/ 1899478 w 2286000"/>
              <a:gd name="T117" fmla="*/ 0 h 1943652"/>
              <a:gd name="T118" fmla="*/ 1689652 w 2286000"/>
              <a:gd name="T119" fmla="*/ 33167 h 1943652"/>
              <a:gd name="T120" fmla="*/ 1656522 w 2286000"/>
              <a:gd name="T121" fmla="*/ 55276 h 1943652"/>
              <a:gd name="T122" fmla="*/ 1623391 w 2286000"/>
              <a:gd name="T123" fmla="*/ 44222 h 194365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286000" h="1943652">
                <a:moveTo>
                  <a:pt x="1800087" y="77304"/>
                </a:moveTo>
                <a:cubicBezTo>
                  <a:pt x="1781681" y="73623"/>
                  <a:pt x="1763640" y="66261"/>
                  <a:pt x="1744870" y="66261"/>
                </a:cubicBezTo>
                <a:cubicBezTo>
                  <a:pt x="1726100" y="66261"/>
                  <a:pt x="1708204" y="74450"/>
                  <a:pt x="1689652" y="77304"/>
                </a:cubicBezTo>
                <a:cubicBezTo>
                  <a:pt x="1660319" y="81817"/>
                  <a:pt x="1630861" y="85661"/>
                  <a:pt x="1601304" y="88348"/>
                </a:cubicBezTo>
                <a:cubicBezTo>
                  <a:pt x="1549849" y="93026"/>
                  <a:pt x="1498349" y="98176"/>
                  <a:pt x="1446696" y="99391"/>
                </a:cubicBezTo>
                <a:lnTo>
                  <a:pt x="662609" y="110435"/>
                </a:lnTo>
                <a:lnTo>
                  <a:pt x="375478" y="121478"/>
                </a:lnTo>
                <a:cubicBezTo>
                  <a:pt x="254014" y="125595"/>
                  <a:pt x="131745" y="118322"/>
                  <a:pt x="11044" y="132522"/>
                </a:cubicBezTo>
                <a:cubicBezTo>
                  <a:pt x="-517" y="133882"/>
                  <a:pt x="3681" y="154609"/>
                  <a:pt x="0" y="165652"/>
                </a:cubicBezTo>
                <a:cubicBezTo>
                  <a:pt x="3681" y="250319"/>
                  <a:pt x="4544" y="335155"/>
                  <a:pt x="11044" y="419652"/>
                </a:cubicBezTo>
                <a:cubicBezTo>
                  <a:pt x="11937" y="431259"/>
                  <a:pt x="19264" y="441490"/>
                  <a:pt x="22087" y="452783"/>
                </a:cubicBezTo>
                <a:cubicBezTo>
                  <a:pt x="41846" y="531818"/>
                  <a:pt x="25471" y="491785"/>
                  <a:pt x="44174" y="585304"/>
                </a:cubicBezTo>
                <a:cubicBezTo>
                  <a:pt x="46457" y="596719"/>
                  <a:pt x="52692" y="607071"/>
                  <a:pt x="55217" y="618435"/>
                </a:cubicBezTo>
                <a:cubicBezTo>
                  <a:pt x="60074" y="640293"/>
                  <a:pt x="60830" y="662973"/>
                  <a:pt x="66261" y="684696"/>
                </a:cubicBezTo>
                <a:cubicBezTo>
                  <a:pt x="71908" y="707283"/>
                  <a:pt x="80986" y="728870"/>
                  <a:pt x="88348" y="750957"/>
                </a:cubicBezTo>
                <a:lnTo>
                  <a:pt x="99391" y="784087"/>
                </a:lnTo>
                <a:cubicBezTo>
                  <a:pt x="85421" y="1147303"/>
                  <a:pt x="59220" y="1535379"/>
                  <a:pt x="88348" y="1899478"/>
                </a:cubicBezTo>
                <a:cubicBezTo>
                  <a:pt x="89276" y="1911082"/>
                  <a:pt x="109954" y="1908876"/>
                  <a:pt x="121478" y="1910522"/>
                </a:cubicBezTo>
                <a:cubicBezTo>
                  <a:pt x="187477" y="1919951"/>
                  <a:pt x="254000" y="1925247"/>
                  <a:pt x="320261" y="1932609"/>
                </a:cubicBezTo>
                <a:lnTo>
                  <a:pt x="419652" y="1943652"/>
                </a:lnTo>
                <a:lnTo>
                  <a:pt x="574261" y="1932609"/>
                </a:lnTo>
                <a:cubicBezTo>
                  <a:pt x="803508" y="1917819"/>
                  <a:pt x="693496" y="1931351"/>
                  <a:pt x="839304" y="1910522"/>
                </a:cubicBezTo>
                <a:cubicBezTo>
                  <a:pt x="850348" y="1906841"/>
                  <a:pt x="861141" y="1902301"/>
                  <a:pt x="872435" y="1899478"/>
                </a:cubicBezTo>
                <a:cubicBezTo>
                  <a:pt x="890645" y="1894926"/>
                  <a:pt x="909329" y="1892507"/>
                  <a:pt x="927652" y="1888435"/>
                </a:cubicBezTo>
                <a:cubicBezTo>
                  <a:pt x="942468" y="1885142"/>
                  <a:pt x="957101" y="1881072"/>
                  <a:pt x="971826" y="1877391"/>
                </a:cubicBezTo>
                <a:cubicBezTo>
                  <a:pt x="982870" y="1870029"/>
                  <a:pt x="993085" y="1861240"/>
                  <a:pt x="1004957" y="1855304"/>
                </a:cubicBezTo>
                <a:cubicBezTo>
                  <a:pt x="1037120" y="1839223"/>
                  <a:pt x="1083944" y="1838767"/>
                  <a:pt x="1115391" y="1833218"/>
                </a:cubicBezTo>
                <a:cubicBezTo>
                  <a:pt x="1152360" y="1826694"/>
                  <a:pt x="1225826" y="1811131"/>
                  <a:pt x="1225826" y="1811131"/>
                </a:cubicBezTo>
                <a:cubicBezTo>
                  <a:pt x="1262638" y="1796406"/>
                  <a:pt x="1297384" y="1774733"/>
                  <a:pt x="1336261" y="1766957"/>
                </a:cubicBezTo>
                <a:cubicBezTo>
                  <a:pt x="1354667" y="1763276"/>
                  <a:pt x="1373155" y="1759985"/>
                  <a:pt x="1391478" y="1755913"/>
                </a:cubicBezTo>
                <a:cubicBezTo>
                  <a:pt x="1406294" y="1752620"/>
                  <a:pt x="1420607" y="1746876"/>
                  <a:pt x="1435652" y="1744870"/>
                </a:cubicBezTo>
                <a:cubicBezTo>
                  <a:pt x="1475955" y="1739496"/>
                  <a:pt x="1516638" y="1737507"/>
                  <a:pt x="1557131" y="1733826"/>
                </a:cubicBezTo>
                <a:cubicBezTo>
                  <a:pt x="1593942" y="1726464"/>
                  <a:pt x="1631951" y="1723610"/>
                  <a:pt x="1667565" y="1711739"/>
                </a:cubicBezTo>
                <a:cubicBezTo>
                  <a:pt x="1678609" y="1708058"/>
                  <a:pt x="1689119" y="1701915"/>
                  <a:pt x="1700696" y="1700696"/>
                </a:cubicBezTo>
                <a:cubicBezTo>
                  <a:pt x="1759385" y="1694518"/>
                  <a:pt x="1818493" y="1693333"/>
                  <a:pt x="1877391" y="1689652"/>
                </a:cubicBezTo>
                <a:cubicBezTo>
                  <a:pt x="1939971" y="1693333"/>
                  <a:pt x="2002725" y="1694753"/>
                  <a:pt x="2065131" y="1700696"/>
                </a:cubicBezTo>
                <a:cubicBezTo>
                  <a:pt x="2080240" y="1702135"/>
                  <a:pt x="2094488" y="1708447"/>
                  <a:pt x="2109304" y="1711739"/>
                </a:cubicBezTo>
                <a:cubicBezTo>
                  <a:pt x="2127628" y="1715811"/>
                  <a:pt x="2146007" y="1719697"/>
                  <a:pt x="2164522" y="1722783"/>
                </a:cubicBezTo>
                <a:cubicBezTo>
                  <a:pt x="2283234" y="1742568"/>
                  <a:pt x="2201190" y="1723667"/>
                  <a:pt x="2286000" y="1744870"/>
                </a:cubicBezTo>
                <a:cubicBezTo>
                  <a:pt x="2282319" y="1719102"/>
                  <a:pt x="2282437" y="1692497"/>
                  <a:pt x="2274957" y="1667565"/>
                </a:cubicBezTo>
                <a:cubicBezTo>
                  <a:pt x="2271143" y="1654852"/>
                  <a:pt x="2258806" y="1646306"/>
                  <a:pt x="2252870" y="1634435"/>
                </a:cubicBezTo>
                <a:cubicBezTo>
                  <a:pt x="2243590" y="1615875"/>
                  <a:pt x="2236092" y="1574827"/>
                  <a:pt x="2230783" y="1557131"/>
                </a:cubicBezTo>
                <a:cubicBezTo>
                  <a:pt x="2224093" y="1534831"/>
                  <a:pt x="2208696" y="1490870"/>
                  <a:pt x="2208696" y="1490870"/>
                </a:cubicBezTo>
                <a:cubicBezTo>
                  <a:pt x="2205015" y="1465102"/>
                  <a:pt x="2202308" y="1439175"/>
                  <a:pt x="2197652" y="1413565"/>
                </a:cubicBezTo>
                <a:cubicBezTo>
                  <a:pt x="2194937" y="1398632"/>
                  <a:pt x="2189104" y="1384362"/>
                  <a:pt x="2186609" y="1369391"/>
                </a:cubicBezTo>
                <a:cubicBezTo>
                  <a:pt x="2181730" y="1340117"/>
                  <a:pt x="2179246" y="1310493"/>
                  <a:pt x="2175565" y="1281044"/>
                </a:cubicBezTo>
                <a:cubicBezTo>
                  <a:pt x="2173314" y="1240524"/>
                  <a:pt x="2159045" y="970425"/>
                  <a:pt x="2153478" y="916609"/>
                </a:cubicBezTo>
                <a:cubicBezTo>
                  <a:pt x="2148121" y="864826"/>
                  <a:pt x="2136571" y="813801"/>
                  <a:pt x="2131391" y="762000"/>
                </a:cubicBezTo>
                <a:cubicBezTo>
                  <a:pt x="2127710" y="725188"/>
                  <a:pt x="2124433" y="688334"/>
                  <a:pt x="2120348" y="651565"/>
                </a:cubicBezTo>
                <a:cubicBezTo>
                  <a:pt x="2109806" y="556691"/>
                  <a:pt x="2110228" y="575669"/>
                  <a:pt x="2098261" y="485913"/>
                </a:cubicBezTo>
                <a:cubicBezTo>
                  <a:pt x="2094339" y="456495"/>
                  <a:pt x="2091414" y="426945"/>
                  <a:pt x="2087217" y="397565"/>
                </a:cubicBezTo>
                <a:cubicBezTo>
                  <a:pt x="2084050" y="375398"/>
                  <a:pt x="2079341" y="353471"/>
                  <a:pt x="2076174" y="331304"/>
                </a:cubicBezTo>
                <a:cubicBezTo>
                  <a:pt x="2071977" y="301924"/>
                  <a:pt x="2070010" y="272231"/>
                  <a:pt x="2065131" y="242957"/>
                </a:cubicBezTo>
                <a:cubicBezTo>
                  <a:pt x="2062636" y="227986"/>
                  <a:pt x="2057380" y="213599"/>
                  <a:pt x="2054087" y="198783"/>
                </a:cubicBezTo>
                <a:cubicBezTo>
                  <a:pt x="2050015" y="180460"/>
                  <a:pt x="2047265" y="161855"/>
                  <a:pt x="2043044" y="143565"/>
                </a:cubicBezTo>
                <a:cubicBezTo>
                  <a:pt x="2036218" y="113987"/>
                  <a:pt x="2030556" y="84016"/>
                  <a:pt x="2020957" y="55218"/>
                </a:cubicBezTo>
                <a:cubicBezTo>
                  <a:pt x="2017276" y="44174"/>
                  <a:pt x="2019003" y="29359"/>
                  <a:pt x="2009913" y="22087"/>
                </a:cubicBezTo>
                <a:cubicBezTo>
                  <a:pt x="1998061" y="12606"/>
                  <a:pt x="1980622" y="14021"/>
                  <a:pt x="1965739" y="11044"/>
                </a:cubicBezTo>
                <a:cubicBezTo>
                  <a:pt x="1943782" y="6653"/>
                  <a:pt x="1921565" y="3681"/>
                  <a:pt x="1899478" y="0"/>
                </a:cubicBezTo>
                <a:cubicBezTo>
                  <a:pt x="1761961" y="9168"/>
                  <a:pt x="1770067" y="-12821"/>
                  <a:pt x="1689652" y="33131"/>
                </a:cubicBezTo>
                <a:cubicBezTo>
                  <a:pt x="1678128" y="39716"/>
                  <a:pt x="1667565" y="47856"/>
                  <a:pt x="1656522" y="55218"/>
                </a:cubicBezTo>
                <a:lnTo>
                  <a:pt x="1623391" y="44174"/>
                </a:ln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2534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-380413">
            <a:off x="5610225" y="4229100"/>
            <a:ext cx="1943100" cy="145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5" name="TextBox 7"/>
          <p:cNvSpPr txBox="1">
            <a:spLocks noChangeArrowheads="1"/>
          </p:cNvSpPr>
          <p:nvPr/>
        </p:nvSpPr>
        <p:spPr bwMode="auto">
          <a:xfrm>
            <a:off x="7772400" y="4008438"/>
            <a:ext cx="10144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>
                <a:latin typeface="Courier" charset="0"/>
                <a:cs typeface="Courier" charset="0"/>
              </a:rPr>
              <a:t>124134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29225" y="2316163"/>
            <a:ext cx="1292225" cy="4619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1" dirty="0">
                <a:latin typeface="Courier"/>
                <a:cs typeface="Courier"/>
              </a:rPr>
              <a:t>124134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 bwMode="auto">
          <a:xfrm>
            <a:off x="982663" y="2528888"/>
            <a:ext cx="7510462" cy="85090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229225" y="2316163"/>
            <a:ext cx="1292225" cy="4619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b="1" dirty="0">
                <a:latin typeface="Courier"/>
                <a:cs typeface="Courier"/>
              </a:rPr>
              <a:t>124134</a:t>
            </a:r>
          </a:p>
        </p:txBody>
      </p:sp>
      <p:sp>
        <p:nvSpPr>
          <p:cNvPr id="23555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Pointers</a:t>
            </a:r>
          </a:p>
        </p:txBody>
      </p:sp>
      <p:sp>
        <p:nvSpPr>
          <p:cNvPr id="23556" name="TextBox 3"/>
          <p:cNvSpPr txBox="1">
            <a:spLocks noChangeArrowheads="1"/>
          </p:cNvSpPr>
          <p:nvPr/>
        </p:nvSpPr>
        <p:spPr bwMode="auto">
          <a:xfrm>
            <a:off x="1031875" y="2668588"/>
            <a:ext cx="7388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 </a:t>
            </a:r>
            <a:r>
              <a:rPr lang="en-US" altLang="zh-CN" b="1">
                <a:latin typeface="Courier" charset="0"/>
                <a:cs typeface="Courier" charset="0"/>
              </a:rPr>
              <a:t>* </a:t>
            </a:r>
            <a:r>
              <a:rPr lang="en-US" altLang="zh-CN">
                <a:latin typeface="Courier" charset="0"/>
                <a:cs typeface="Courier" charset="0"/>
              </a:rPr>
              <a:t>image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“</a:t>
            </a:r>
            <a:r>
              <a:rPr lang="en-US" altLang="ja-JP" b="1">
                <a:solidFill>
                  <a:srgbClr val="0000FF"/>
                </a:solidFill>
                <a:latin typeface="Courier" charset="0"/>
                <a:cs typeface="Courier" charset="0"/>
              </a:rPr>
              <a:t>cat.png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”</a:t>
            </a:r>
            <a:r>
              <a:rPr lang="en-US" altLang="ja-JP">
                <a:latin typeface="Courier" charset="0"/>
                <a:cs typeface="Courier" charset="0"/>
              </a:rPr>
              <a:t>);</a:t>
            </a:r>
            <a:endParaRPr lang="en-US" altLang="zh-CN">
              <a:latin typeface="Courier" charset="0"/>
              <a:cs typeface="Courier" charset="0"/>
            </a:endParaRPr>
          </a:p>
        </p:txBody>
      </p:sp>
      <p:sp>
        <p:nvSpPr>
          <p:cNvPr id="23557" name="TextBox 4"/>
          <p:cNvSpPr txBox="1">
            <a:spLocks noChangeArrowheads="1"/>
          </p:cNvSpPr>
          <p:nvPr/>
        </p:nvSpPr>
        <p:spPr bwMode="auto">
          <a:xfrm>
            <a:off x="1208088" y="1398588"/>
            <a:ext cx="7418387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dynamically request memory for </a:t>
            </a:r>
            <a:r>
              <a:rPr lang="en-US" altLang="zh-CN" sz="2000" b="1" i="1">
                <a:solidFill>
                  <a:srgbClr val="008000"/>
                </a:solidFill>
                <a:latin typeface="Courier" charset="0"/>
                <a:cs typeface="Courier" charset="0"/>
              </a:rPr>
              <a:t>a </a:t>
            </a:r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new GImage.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calls the constructor. 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store the address of the new GImage.</a:t>
            </a:r>
          </a:p>
        </p:txBody>
      </p:sp>
      <p:sp>
        <p:nvSpPr>
          <p:cNvPr id="23558" name="Freeform 1"/>
          <p:cNvSpPr>
            <a:spLocks/>
          </p:cNvSpPr>
          <p:nvPr/>
        </p:nvSpPr>
        <p:spPr bwMode="auto">
          <a:xfrm>
            <a:off x="5456238" y="3986213"/>
            <a:ext cx="2286000" cy="1944687"/>
          </a:xfrm>
          <a:custGeom>
            <a:avLst/>
            <a:gdLst>
              <a:gd name="T0" fmla="*/ 1800087 w 2286000"/>
              <a:gd name="T1" fmla="*/ 77386 h 1943652"/>
              <a:gd name="T2" fmla="*/ 1744870 w 2286000"/>
              <a:gd name="T3" fmla="*/ 66331 h 1943652"/>
              <a:gd name="T4" fmla="*/ 1689652 w 2286000"/>
              <a:gd name="T5" fmla="*/ 77386 h 1943652"/>
              <a:gd name="T6" fmla="*/ 1601304 w 2286000"/>
              <a:gd name="T7" fmla="*/ 88442 h 1943652"/>
              <a:gd name="T8" fmla="*/ 1446696 w 2286000"/>
              <a:gd name="T9" fmla="*/ 99497 h 1943652"/>
              <a:gd name="T10" fmla="*/ 662609 w 2286000"/>
              <a:gd name="T11" fmla="*/ 110553 h 1943652"/>
              <a:gd name="T12" fmla="*/ 375478 w 2286000"/>
              <a:gd name="T13" fmla="*/ 121608 h 1943652"/>
              <a:gd name="T14" fmla="*/ 11044 w 2286000"/>
              <a:gd name="T15" fmla="*/ 132664 h 1943652"/>
              <a:gd name="T16" fmla="*/ 0 w 2286000"/>
              <a:gd name="T17" fmla="*/ 165828 h 1943652"/>
              <a:gd name="T18" fmla="*/ 11044 w 2286000"/>
              <a:gd name="T19" fmla="*/ 420099 h 1943652"/>
              <a:gd name="T20" fmla="*/ 22087 w 2286000"/>
              <a:gd name="T21" fmla="*/ 453265 h 1943652"/>
              <a:gd name="T22" fmla="*/ 44174 w 2286000"/>
              <a:gd name="T23" fmla="*/ 585928 h 1943652"/>
              <a:gd name="T24" fmla="*/ 55217 w 2286000"/>
              <a:gd name="T25" fmla="*/ 619093 h 1943652"/>
              <a:gd name="T26" fmla="*/ 66261 w 2286000"/>
              <a:gd name="T27" fmla="*/ 685426 h 1943652"/>
              <a:gd name="T28" fmla="*/ 88348 w 2286000"/>
              <a:gd name="T29" fmla="*/ 751757 h 1943652"/>
              <a:gd name="T30" fmla="*/ 99391 w 2286000"/>
              <a:gd name="T31" fmla="*/ 784923 h 1943652"/>
              <a:gd name="T32" fmla="*/ 88348 w 2286000"/>
              <a:gd name="T33" fmla="*/ 1901501 h 1943652"/>
              <a:gd name="T34" fmla="*/ 121478 w 2286000"/>
              <a:gd name="T35" fmla="*/ 1912557 h 1943652"/>
              <a:gd name="T36" fmla="*/ 320261 w 2286000"/>
              <a:gd name="T37" fmla="*/ 1934668 h 1943652"/>
              <a:gd name="T38" fmla="*/ 419652 w 2286000"/>
              <a:gd name="T39" fmla="*/ 1945723 h 1943652"/>
              <a:gd name="T40" fmla="*/ 574261 w 2286000"/>
              <a:gd name="T41" fmla="*/ 1934668 h 1943652"/>
              <a:gd name="T42" fmla="*/ 839304 w 2286000"/>
              <a:gd name="T43" fmla="*/ 1912557 h 1943652"/>
              <a:gd name="T44" fmla="*/ 872435 w 2286000"/>
              <a:gd name="T45" fmla="*/ 1901501 h 1943652"/>
              <a:gd name="T46" fmla="*/ 927652 w 2286000"/>
              <a:gd name="T47" fmla="*/ 1890447 h 1943652"/>
              <a:gd name="T48" fmla="*/ 971826 w 2286000"/>
              <a:gd name="T49" fmla="*/ 1879391 h 1943652"/>
              <a:gd name="T50" fmla="*/ 1004957 w 2286000"/>
              <a:gd name="T51" fmla="*/ 1857280 h 1943652"/>
              <a:gd name="T52" fmla="*/ 1115391 w 2286000"/>
              <a:gd name="T53" fmla="*/ 1835171 h 1943652"/>
              <a:gd name="T54" fmla="*/ 1225826 w 2286000"/>
              <a:gd name="T55" fmla="*/ 1813060 h 1943652"/>
              <a:gd name="T56" fmla="*/ 1336261 w 2286000"/>
              <a:gd name="T57" fmla="*/ 1768839 h 1943652"/>
              <a:gd name="T58" fmla="*/ 1391478 w 2286000"/>
              <a:gd name="T59" fmla="*/ 1757784 h 1943652"/>
              <a:gd name="T60" fmla="*/ 1435652 w 2286000"/>
              <a:gd name="T61" fmla="*/ 1746729 h 1943652"/>
              <a:gd name="T62" fmla="*/ 1557131 w 2286000"/>
              <a:gd name="T63" fmla="*/ 1735673 h 1943652"/>
              <a:gd name="T64" fmla="*/ 1667565 w 2286000"/>
              <a:gd name="T65" fmla="*/ 1713563 h 1943652"/>
              <a:gd name="T66" fmla="*/ 1700696 w 2286000"/>
              <a:gd name="T67" fmla="*/ 1702508 h 1943652"/>
              <a:gd name="T68" fmla="*/ 1877391 w 2286000"/>
              <a:gd name="T69" fmla="*/ 1691452 h 1943652"/>
              <a:gd name="T70" fmla="*/ 2065131 w 2286000"/>
              <a:gd name="T71" fmla="*/ 1702508 h 1943652"/>
              <a:gd name="T72" fmla="*/ 2109304 w 2286000"/>
              <a:gd name="T73" fmla="*/ 1713563 h 1943652"/>
              <a:gd name="T74" fmla="*/ 2164522 w 2286000"/>
              <a:gd name="T75" fmla="*/ 1724618 h 1943652"/>
              <a:gd name="T76" fmla="*/ 2286000 w 2286000"/>
              <a:gd name="T77" fmla="*/ 1746729 h 1943652"/>
              <a:gd name="T78" fmla="*/ 2274957 w 2286000"/>
              <a:gd name="T79" fmla="*/ 1669341 h 1943652"/>
              <a:gd name="T80" fmla="*/ 2252870 w 2286000"/>
              <a:gd name="T81" fmla="*/ 1636176 h 1943652"/>
              <a:gd name="T82" fmla="*/ 2230783 w 2286000"/>
              <a:gd name="T83" fmla="*/ 1558790 h 1943652"/>
              <a:gd name="T84" fmla="*/ 2208696 w 2286000"/>
              <a:gd name="T85" fmla="*/ 1492458 h 1943652"/>
              <a:gd name="T86" fmla="*/ 2197652 w 2286000"/>
              <a:gd name="T87" fmla="*/ 1415071 h 1943652"/>
              <a:gd name="T88" fmla="*/ 2186609 w 2286000"/>
              <a:gd name="T89" fmla="*/ 1370850 h 1943652"/>
              <a:gd name="T90" fmla="*/ 2175565 w 2286000"/>
              <a:gd name="T91" fmla="*/ 1282409 h 1943652"/>
              <a:gd name="T92" fmla="*/ 2153478 w 2286000"/>
              <a:gd name="T93" fmla="*/ 917585 h 1943652"/>
              <a:gd name="T94" fmla="*/ 2131391 w 2286000"/>
              <a:gd name="T95" fmla="*/ 762812 h 1943652"/>
              <a:gd name="T96" fmla="*/ 2120348 w 2286000"/>
              <a:gd name="T97" fmla="*/ 652259 h 1943652"/>
              <a:gd name="T98" fmla="*/ 2098261 w 2286000"/>
              <a:gd name="T99" fmla="*/ 486431 h 1943652"/>
              <a:gd name="T100" fmla="*/ 2087217 w 2286000"/>
              <a:gd name="T101" fmla="*/ 397989 h 1943652"/>
              <a:gd name="T102" fmla="*/ 2076174 w 2286000"/>
              <a:gd name="T103" fmla="*/ 331657 h 1943652"/>
              <a:gd name="T104" fmla="*/ 2065131 w 2286000"/>
              <a:gd name="T105" fmla="*/ 243215 h 1943652"/>
              <a:gd name="T106" fmla="*/ 2054087 w 2286000"/>
              <a:gd name="T107" fmla="*/ 198995 h 1943652"/>
              <a:gd name="T108" fmla="*/ 2043044 w 2286000"/>
              <a:gd name="T109" fmla="*/ 143717 h 1943652"/>
              <a:gd name="T110" fmla="*/ 2020957 w 2286000"/>
              <a:gd name="T111" fmla="*/ 55276 h 1943652"/>
              <a:gd name="T112" fmla="*/ 2009913 w 2286000"/>
              <a:gd name="T113" fmla="*/ 22111 h 1943652"/>
              <a:gd name="T114" fmla="*/ 1965739 w 2286000"/>
              <a:gd name="T115" fmla="*/ 11056 h 1943652"/>
              <a:gd name="T116" fmla="*/ 1899478 w 2286000"/>
              <a:gd name="T117" fmla="*/ 0 h 1943652"/>
              <a:gd name="T118" fmla="*/ 1689652 w 2286000"/>
              <a:gd name="T119" fmla="*/ 33167 h 1943652"/>
              <a:gd name="T120" fmla="*/ 1656522 w 2286000"/>
              <a:gd name="T121" fmla="*/ 55276 h 1943652"/>
              <a:gd name="T122" fmla="*/ 1623391 w 2286000"/>
              <a:gd name="T123" fmla="*/ 44222 h 194365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286000" h="1943652">
                <a:moveTo>
                  <a:pt x="1800087" y="77304"/>
                </a:moveTo>
                <a:cubicBezTo>
                  <a:pt x="1781681" y="73623"/>
                  <a:pt x="1763640" y="66261"/>
                  <a:pt x="1744870" y="66261"/>
                </a:cubicBezTo>
                <a:cubicBezTo>
                  <a:pt x="1726100" y="66261"/>
                  <a:pt x="1708204" y="74450"/>
                  <a:pt x="1689652" y="77304"/>
                </a:cubicBezTo>
                <a:cubicBezTo>
                  <a:pt x="1660319" y="81817"/>
                  <a:pt x="1630861" y="85661"/>
                  <a:pt x="1601304" y="88348"/>
                </a:cubicBezTo>
                <a:cubicBezTo>
                  <a:pt x="1549849" y="93026"/>
                  <a:pt x="1498349" y="98176"/>
                  <a:pt x="1446696" y="99391"/>
                </a:cubicBezTo>
                <a:lnTo>
                  <a:pt x="662609" y="110435"/>
                </a:lnTo>
                <a:lnTo>
                  <a:pt x="375478" y="121478"/>
                </a:lnTo>
                <a:cubicBezTo>
                  <a:pt x="254014" y="125595"/>
                  <a:pt x="131745" y="118322"/>
                  <a:pt x="11044" y="132522"/>
                </a:cubicBezTo>
                <a:cubicBezTo>
                  <a:pt x="-517" y="133882"/>
                  <a:pt x="3681" y="154609"/>
                  <a:pt x="0" y="165652"/>
                </a:cubicBezTo>
                <a:cubicBezTo>
                  <a:pt x="3681" y="250319"/>
                  <a:pt x="4544" y="335155"/>
                  <a:pt x="11044" y="419652"/>
                </a:cubicBezTo>
                <a:cubicBezTo>
                  <a:pt x="11937" y="431259"/>
                  <a:pt x="19264" y="441490"/>
                  <a:pt x="22087" y="452783"/>
                </a:cubicBezTo>
                <a:cubicBezTo>
                  <a:pt x="41846" y="531818"/>
                  <a:pt x="25471" y="491785"/>
                  <a:pt x="44174" y="585304"/>
                </a:cubicBezTo>
                <a:cubicBezTo>
                  <a:pt x="46457" y="596719"/>
                  <a:pt x="52692" y="607071"/>
                  <a:pt x="55217" y="618435"/>
                </a:cubicBezTo>
                <a:cubicBezTo>
                  <a:pt x="60074" y="640293"/>
                  <a:pt x="60830" y="662973"/>
                  <a:pt x="66261" y="684696"/>
                </a:cubicBezTo>
                <a:cubicBezTo>
                  <a:pt x="71908" y="707283"/>
                  <a:pt x="80986" y="728870"/>
                  <a:pt x="88348" y="750957"/>
                </a:cubicBezTo>
                <a:lnTo>
                  <a:pt x="99391" y="784087"/>
                </a:lnTo>
                <a:cubicBezTo>
                  <a:pt x="85421" y="1147303"/>
                  <a:pt x="59220" y="1535379"/>
                  <a:pt x="88348" y="1899478"/>
                </a:cubicBezTo>
                <a:cubicBezTo>
                  <a:pt x="89276" y="1911082"/>
                  <a:pt x="109954" y="1908876"/>
                  <a:pt x="121478" y="1910522"/>
                </a:cubicBezTo>
                <a:cubicBezTo>
                  <a:pt x="187477" y="1919951"/>
                  <a:pt x="254000" y="1925247"/>
                  <a:pt x="320261" y="1932609"/>
                </a:cubicBezTo>
                <a:lnTo>
                  <a:pt x="419652" y="1943652"/>
                </a:lnTo>
                <a:lnTo>
                  <a:pt x="574261" y="1932609"/>
                </a:lnTo>
                <a:cubicBezTo>
                  <a:pt x="803508" y="1917819"/>
                  <a:pt x="693496" y="1931351"/>
                  <a:pt x="839304" y="1910522"/>
                </a:cubicBezTo>
                <a:cubicBezTo>
                  <a:pt x="850348" y="1906841"/>
                  <a:pt x="861141" y="1902301"/>
                  <a:pt x="872435" y="1899478"/>
                </a:cubicBezTo>
                <a:cubicBezTo>
                  <a:pt x="890645" y="1894926"/>
                  <a:pt x="909329" y="1892507"/>
                  <a:pt x="927652" y="1888435"/>
                </a:cubicBezTo>
                <a:cubicBezTo>
                  <a:pt x="942468" y="1885142"/>
                  <a:pt x="957101" y="1881072"/>
                  <a:pt x="971826" y="1877391"/>
                </a:cubicBezTo>
                <a:cubicBezTo>
                  <a:pt x="982870" y="1870029"/>
                  <a:pt x="993085" y="1861240"/>
                  <a:pt x="1004957" y="1855304"/>
                </a:cubicBezTo>
                <a:cubicBezTo>
                  <a:pt x="1037120" y="1839223"/>
                  <a:pt x="1083944" y="1838767"/>
                  <a:pt x="1115391" y="1833218"/>
                </a:cubicBezTo>
                <a:cubicBezTo>
                  <a:pt x="1152360" y="1826694"/>
                  <a:pt x="1225826" y="1811131"/>
                  <a:pt x="1225826" y="1811131"/>
                </a:cubicBezTo>
                <a:cubicBezTo>
                  <a:pt x="1262638" y="1796406"/>
                  <a:pt x="1297384" y="1774733"/>
                  <a:pt x="1336261" y="1766957"/>
                </a:cubicBezTo>
                <a:cubicBezTo>
                  <a:pt x="1354667" y="1763276"/>
                  <a:pt x="1373155" y="1759985"/>
                  <a:pt x="1391478" y="1755913"/>
                </a:cubicBezTo>
                <a:cubicBezTo>
                  <a:pt x="1406294" y="1752620"/>
                  <a:pt x="1420607" y="1746876"/>
                  <a:pt x="1435652" y="1744870"/>
                </a:cubicBezTo>
                <a:cubicBezTo>
                  <a:pt x="1475955" y="1739496"/>
                  <a:pt x="1516638" y="1737507"/>
                  <a:pt x="1557131" y="1733826"/>
                </a:cubicBezTo>
                <a:cubicBezTo>
                  <a:pt x="1593942" y="1726464"/>
                  <a:pt x="1631951" y="1723610"/>
                  <a:pt x="1667565" y="1711739"/>
                </a:cubicBezTo>
                <a:cubicBezTo>
                  <a:pt x="1678609" y="1708058"/>
                  <a:pt x="1689119" y="1701915"/>
                  <a:pt x="1700696" y="1700696"/>
                </a:cubicBezTo>
                <a:cubicBezTo>
                  <a:pt x="1759385" y="1694518"/>
                  <a:pt x="1818493" y="1693333"/>
                  <a:pt x="1877391" y="1689652"/>
                </a:cubicBezTo>
                <a:cubicBezTo>
                  <a:pt x="1939971" y="1693333"/>
                  <a:pt x="2002725" y="1694753"/>
                  <a:pt x="2065131" y="1700696"/>
                </a:cubicBezTo>
                <a:cubicBezTo>
                  <a:pt x="2080240" y="1702135"/>
                  <a:pt x="2094488" y="1708447"/>
                  <a:pt x="2109304" y="1711739"/>
                </a:cubicBezTo>
                <a:cubicBezTo>
                  <a:pt x="2127628" y="1715811"/>
                  <a:pt x="2146007" y="1719697"/>
                  <a:pt x="2164522" y="1722783"/>
                </a:cubicBezTo>
                <a:cubicBezTo>
                  <a:pt x="2283234" y="1742568"/>
                  <a:pt x="2201190" y="1723667"/>
                  <a:pt x="2286000" y="1744870"/>
                </a:cubicBezTo>
                <a:cubicBezTo>
                  <a:pt x="2282319" y="1719102"/>
                  <a:pt x="2282437" y="1692497"/>
                  <a:pt x="2274957" y="1667565"/>
                </a:cubicBezTo>
                <a:cubicBezTo>
                  <a:pt x="2271143" y="1654852"/>
                  <a:pt x="2258806" y="1646306"/>
                  <a:pt x="2252870" y="1634435"/>
                </a:cubicBezTo>
                <a:cubicBezTo>
                  <a:pt x="2243590" y="1615875"/>
                  <a:pt x="2236092" y="1574827"/>
                  <a:pt x="2230783" y="1557131"/>
                </a:cubicBezTo>
                <a:cubicBezTo>
                  <a:pt x="2224093" y="1534831"/>
                  <a:pt x="2208696" y="1490870"/>
                  <a:pt x="2208696" y="1490870"/>
                </a:cubicBezTo>
                <a:cubicBezTo>
                  <a:pt x="2205015" y="1465102"/>
                  <a:pt x="2202308" y="1439175"/>
                  <a:pt x="2197652" y="1413565"/>
                </a:cubicBezTo>
                <a:cubicBezTo>
                  <a:pt x="2194937" y="1398632"/>
                  <a:pt x="2189104" y="1384362"/>
                  <a:pt x="2186609" y="1369391"/>
                </a:cubicBezTo>
                <a:cubicBezTo>
                  <a:pt x="2181730" y="1340117"/>
                  <a:pt x="2179246" y="1310493"/>
                  <a:pt x="2175565" y="1281044"/>
                </a:cubicBezTo>
                <a:cubicBezTo>
                  <a:pt x="2173314" y="1240524"/>
                  <a:pt x="2159045" y="970425"/>
                  <a:pt x="2153478" y="916609"/>
                </a:cubicBezTo>
                <a:cubicBezTo>
                  <a:pt x="2148121" y="864826"/>
                  <a:pt x="2136571" y="813801"/>
                  <a:pt x="2131391" y="762000"/>
                </a:cubicBezTo>
                <a:cubicBezTo>
                  <a:pt x="2127710" y="725188"/>
                  <a:pt x="2124433" y="688334"/>
                  <a:pt x="2120348" y="651565"/>
                </a:cubicBezTo>
                <a:cubicBezTo>
                  <a:pt x="2109806" y="556691"/>
                  <a:pt x="2110228" y="575669"/>
                  <a:pt x="2098261" y="485913"/>
                </a:cubicBezTo>
                <a:cubicBezTo>
                  <a:pt x="2094339" y="456495"/>
                  <a:pt x="2091414" y="426945"/>
                  <a:pt x="2087217" y="397565"/>
                </a:cubicBezTo>
                <a:cubicBezTo>
                  <a:pt x="2084050" y="375398"/>
                  <a:pt x="2079341" y="353471"/>
                  <a:pt x="2076174" y="331304"/>
                </a:cubicBezTo>
                <a:cubicBezTo>
                  <a:pt x="2071977" y="301924"/>
                  <a:pt x="2070010" y="272231"/>
                  <a:pt x="2065131" y="242957"/>
                </a:cubicBezTo>
                <a:cubicBezTo>
                  <a:pt x="2062636" y="227986"/>
                  <a:pt x="2057380" y="213599"/>
                  <a:pt x="2054087" y="198783"/>
                </a:cubicBezTo>
                <a:cubicBezTo>
                  <a:pt x="2050015" y="180460"/>
                  <a:pt x="2047265" y="161855"/>
                  <a:pt x="2043044" y="143565"/>
                </a:cubicBezTo>
                <a:cubicBezTo>
                  <a:pt x="2036218" y="113987"/>
                  <a:pt x="2030556" y="84016"/>
                  <a:pt x="2020957" y="55218"/>
                </a:cubicBezTo>
                <a:cubicBezTo>
                  <a:pt x="2017276" y="44174"/>
                  <a:pt x="2019003" y="29359"/>
                  <a:pt x="2009913" y="22087"/>
                </a:cubicBezTo>
                <a:cubicBezTo>
                  <a:pt x="1998061" y="12606"/>
                  <a:pt x="1980622" y="14021"/>
                  <a:pt x="1965739" y="11044"/>
                </a:cubicBezTo>
                <a:cubicBezTo>
                  <a:pt x="1943782" y="6653"/>
                  <a:pt x="1921565" y="3681"/>
                  <a:pt x="1899478" y="0"/>
                </a:cubicBezTo>
                <a:cubicBezTo>
                  <a:pt x="1761961" y="9168"/>
                  <a:pt x="1770067" y="-12821"/>
                  <a:pt x="1689652" y="33131"/>
                </a:cubicBezTo>
                <a:cubicBezTo>
                  <a:pt x="1678128" y="39716"/>
                  <a:pt x="1667565" y="47856"/>
                  <a:pt x="1656522" y="55218"/>
                </a:cubicBezTo>
                <a:lnTo>
                  <a:pt x="1623391" y="44174"/>
                </a:ln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3559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-380413">
            <a:off x="5610225" y="4229100"/>
            <a:ext cx="1943100" cy="145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60" name="TextBox 7"/>
          <p:cNvSpPr txBox="1">
            <a:spLocks noChangeArrowheads="1"/>
          </p:cNvSpPr>
          <p:nvPr/>
        </p:nvSpPr>
        <p:spPr bwMode="auto">
          <a:xfrm>
            <a:off x="7772400" y="4008438"/>
            <a:ext cx="10144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>
                <a:latin typeface="Courier" charset="0"/>
                <a:cs typeface="Courier" charset="0"/>
              </a:rPr>
              <a:t>124134</a:t>
            </a:r>
          </a:p>
        </p:txBody>
      </p:sp>
      <p:sp>
        <p:nvSpPr>
          <p:cNvPr id="23561" name="Freeform 8"/>
          <p:cNvSpPr>
            <a:spLocks/>
          </p:cNvSpPr>
          <p:nvPr/>
        </p:nvSpPr>
        <p:spPr bwMode="auto">
          <a:xfrm>
            <a:off x="1612900" y="4229100"/>
            <a:ext cx="1589088" cy="795338"/>
          </a:xfrm>
          <a:custGeom>
            <a:avLst/>
            <a:gdLst>
              <a:gd name="T0" fmla="*/ 1179909 w 1590261"/>
              <a:gd name="T1" fmla="*/ 0 h 795130"/>
              <a:gd name="T2" fmla="*/ 1102719 w 1590261"/>
              <a:gd name="T3" fmla="*/ 11049 h 795130"/>
              <a:gd name="T4" fmla="*/ 992447 w 1590261"/>
              <a:gd name="T5" fmla="*/ 44198 h 795130"/>
              <a:gd name="T6" fmla="*/ 860121 w 1590261"/>
              <a:gd name="T7" fmla="*/ 77344 h 795130"/>
              <a:gd name="T8" fmla="*/ 771903 w 1590261"/>
              <a:gd name="T9" fmla="*/ 99443 h 795130"/>
              <a:gd name="T10" fmla="*/ 628550 w 1590261"/>
              <a:gd name="T11" fmla="*/ 110493 h 795130"/>
              <a:gd name="T12" fmla="*/ 319789 w 1590261"/>
              <a:gd name="T13" fmla="*/ 99443 h 795130"/>
              <a:gd name="T14" fmla="*/ 275680 w 1590261"/>
              <a:gd name="T15" fmla="*/ 88394 h 795130"/>
              <a:gd name="T16" fmla="*/ 11027 w 1590261"/>
              <a:gd name="T17" fmla="*/ 99443 h 795130"/>
              <a:gd name="T18" fmla="*/ 0 w 1590261"/>
              <a:gd name="T19" fmla="*/ 132592 h 795130"/>
              <a:gd name="T20" fmla="*/ 33082 w 1590261"/>
              <a:gd name="T21" fmla="*/ 331478 h 795130"/>
              <a:gd name="T22" fmla="*/ 55135 w 1590261"/>
              <a:gd name="T23" fmla="*/ 486167 h 795130"/>
              <a:gd name="T24" fmla="*/ 66163 w 1590261"/>
              <a:gd name="T25" fmla="*/ 662954 h 795130"/>
              <a:gd name="T26" fmla="*/ 77190 w 1590261"/>
              <a:gd name="T27" fmla="*/ 795546 h 795130"/>
              <a:gd name="T28" fmla="*/ 220544 w 1590261"/>
              <a:gd name="T29" fmla="*/ 784497 h 795130"/>
              <a:gd name="T30" fmla="*/ 341843 w 1590261"/>
              <a:gd name="T31" fmla="*/ 762398 h 795130"/>
              <a:gd name="T32" fmla="*/ 617523 w 1590261"/>
              <a:gd name="T33" fmla="*/ 740301 h 795130"/>
              <a:gd name="T34" fmla="*/ 738822 w 1590261"/>
              <a:gd name="T35" fmla="*/ 718202 h 795130"/>
              <a:gd name="T36" fmla="*/ 793958 w 1590261"/>
              <a:gd name="T37" fmla="*/ 707152 h 795130"/>
              <a:gd name="T38" fmla="*/ 827040 w 1590261"/>
              <a:gd name="T39" fmla="*/ 696103 h 795130"/>
              <a:gd name="T40" fmla="*/ 1003474 w 1590261"/>
              <a:gd name="T41" fmla="*/ 685053 h 795130"/>
              <a:gd name="T42" fmla="*/ 1113746 w 1590261"/>
              <a:gd name="T43" fmla="*/ 674004 h 795130"/>
              <a:gd name="T44" fmla="*/ 1389426 w 1590261"/>
              <a:gd name="T45" fmla="*/ 685053 h 795130"/>
              <a:gd name="T46" fmla="*/ 1587916 w 1590261"/>
              <a:gd name="T47" fmla="*/ 707152 h 795130"/>
              <a:gd name="T48" fmla="*/ 1576888 w 1590261"/>
              <a:gd name="T49" fmla="*/ 629808 h 795130"/>
              <a:gd name="T50" fmla="*/ 1565861 w 1590261"/>
              <a:gd name="T51" fmla="*/ 585610 h 795130"/>
              <a:gd name="T52" fmla="*/ 1543807 w 1590261"/>
              <a:gd name="T53" fmla="*/ 464068 h 795130"/>
              <a:gd name="T54" fmla="*/ 1521753 w 1590261"/>
              <a:gd name="T55" fmla="*/ 287280 h 795130"/>
              <a:gd name="T56" fmla="*/ 1510725 w 1590261"/>
              <a:gd name="T57" fmla="*/ 220985 h 795130"/>
              <a:gd name="T58" fmla="*/ 1488671 w 1590261"/>
              <a:gd name="T59" fmla="*/ 132592 h 795130"/>
              <a:gd name="T60" fmla="*/ 1477643 w 1590261"/>
              <a:gd name="T61" fmla="*/ 77344 h 795130"/>
              <a:gd name="T62" fmla="*/ 1466617 w 1590261"/>
              <a:gd name="T63" fmla="*/ 33148 h 795130"/>
              <a:gd name="T64" fmla="*/ 1400453 w 1590261"/>
              <a:gd name="T65" fmla="*/ 11049 h 795130"/>
              <a:gd name="T66" fmla="*/ 1190937 w 1590261"/>
              <a:gd name="T67" fmla="*/ 22099 h 795130"/>
              <a:gd name="T68" fmla="*/ 1157855 w 1590261"/>
              <a:gd name="T69" fmla="*/ 33148 h 795130"/>
              <a:gd name="T70" fmla="*/ 1102719 w 1590261"/>
              <a:gd name="T71" fmla="*/ 44198 h 795130"/>
              <a:gd name="T72" fmla="*/ 1014502 w 1590261"/>
              <a:gd name="T73" fmla="*/ 66295 h 795130"/>
              <a:gd name="T74" fmla="*/ 937312 w 1590261"/>
              <a:gd name="T75" fmla="*/ 66295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562" name="Rectangle 9"/>
          <p:cNvSpPr>
            <a:spLocks noChangeArrowheads="1"/>
          </p:cNvSpPr>
          <p:nvPr/>
        </p:nvSpPr>
        <p:spPr bwMode="auto">
          <a:xfrm>
            <a:off x="214313" y="4325938"/>
            <a:ext cx="13382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image</a:t>
            </a:r>
            <a:endParaRPr lang="en-US" altLang="zh-CN" sz="3000"/>
          </a:p>
        </p:txBody>
      </p:sp>
      <p:sp>
        <p:nvSpPr>
          <p:cNvPr id="23563" name="TextBox 11"/>
          <p:cNvSpPr txBox="1">
            <a:spLocks noChangeArrowheads="1"/>
          </p:cNvSpPr>
          <p:nvPr/>
        </p:nvSpPr>
        <p:spPr bwMode="auto">
          <a:xfrm rot="-182897">
            <a:off x="1711325" y="4424363"/>
            <a:ext cx="12938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124134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Pointers</a:t>
            </a:r>
          </a:p>
        </p:txBody>
      </p:sp>
      <p:sp>
        <p:nvSpPr>
          <p:cNvPr id="24578" name="TextBox 3"/>
          <p:cNvSpPr txBox="1">
            <a:spLocks noChangeArrowheads="1"/>
          </p:cNvSpPr>
          <p:nvPr/>
        </p:nvSpPr>
        <p:spPr bwMode="auto">
          <a:xfrm>
            <a:off x="1031875" y="2668588"/>
            <a:ext cx="7388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 </a:t>
            </a:r>
            <a:r>
              <a:rPr lang="en-US" altLang="zh-CN" b="1">
                <a:latin typeface="Courier" charset="0"/>
                <a:cs typeface="Courier" charset="0"/>
              </a:rPr>
              <a:t>* </a:t>
            </a:r>
            <a:r>
              <a:rPr lang="en-US" altLang="zh-CN">
                <a:latin typeface="Courier" charset="0"/>
                <a:cs typeface="Courier" charset="0"/>
              </a:rPr>
              <a:t>image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“</a:t>
            </a:r>
            <a:r>
              <a:rPr lang="en-US" altLang="ja-JP" b="1">
                <a:solidFill>
                  <a:srgbClr val="0000FF"/>
                </a:solidFill>
                <a:latin typeface="Courier" charset="0"/>
                <a:cs typeface="Courier" charset="0"/>
              </a:rPr>
              <a:t>cat.png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”</a:t>
            </a:r>
            <a:r>
              <a:rPr lang="en-US" altLang="ja-JP">
                <a:latin typeface="Courier" charset="0"/>
                <a:cs typeface="Courier" charset="0"/>
              </a:rPr>
              <a:t>);</a:t>
            </a:r>
            <a:endParaRPr lang="en-US" altLang="zh-CN">
              <a:latin typeface="Courier" charset="0"/>
              <a:cs typeface="Courier" charset="0"/>
            </a:endParaRPr>
          </a:p>
        </p:txBody>
      </p:sp>
      <p:sp>
        <p:nvSpPr>
          <p:cNvPr id="24579" name="TextBox 4"/>
          <p:cNvSpPr txBox="1">
            <a:spLocks noChangeArrowheads="1"/>
          </p:cNvSpPr>
          <p:nvPr/>
        </p:nvSpPr>
        <p:spPr bwMode="auto">
          <a:xfrm>
            <a:off x="1208088" y="1398588"/>
            <a:ext cx="7418387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dynamically request memory for </a:t>
            </a:r>
            <a:r>
              <a:rPr lang="en-US" altLang="zh-CN" sz="2000" b="1" i="1">
                <a:solidFill>
                  <a:srgbClr val="008000"/>
                </a:solidFill>
                <a:latin typeface="Courier" charset="0"/>
                <a:cs typeface="Courier" charset="0"/>
              </a:rPr>
              <a:t>a </a:t>
            </a:r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new GImage.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calls the constructor. 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store the address of the new GImage.</a:t>
            </a:r>
          </a:p>
        </p:txBody>
      </p:sp>
      <p:sp>
        <p:nvSpPr>
          <p:cNvPr id="24580" name="Freeform 1"/>
          <p:cNvSpPr>
            <a:spLocks/>
          </p:cNvSpPr>
          <p:nvPr/>
        </p:nvSpPr>
        <p:spPr bwMode="auto">
          <a:xfrm>
            <a:off x="5456238" y="3986213"/>
            <a:ext cx="2286000" cy="1944687"/>
          </a:xfrm>
          <a:custGeom>
            <a:avLst/>
            <a:gdLst>
              <a:gd name="T0" fmla="*/ 1800087 w 2286000"/>
              <a:gd name="T1" fmla="*/ 77386 h 1943652"/>
              <a:gd name="T2" fmla="*/ 1744870 w 2286000"/>
              <a:gd name="T3" fmla="*/ 66331 h 1943652"/>
              <a:gd name="T4" fmla="*/ 1689652 w 2286000"/>
              <a:gd name="T5" fmla="*/ 77386 h 1943652"/>
              <a:gd name="T6" fmla="*/ 1601304 w 2286000"/>
              <a:gd name="T7" fmla="*/ 88442 h 1943652"/>
              <a:gd name="T8" fmla="*/ 1446696 w 2286000"/>
              <a:gd name="T9" fmla="*/ 99497 h 1943652"/>
              <a:gd name="T10" fmla="*/ 662609 w 2286000"/>
              <a:gd name="T11" fmla="*/ 110553 h 1943652"/>
              <a:gd name="T12" fmla="*/ 375478 w 2286000"/>
              <a:gd name="T13" fmla="*/ 121608 h 1943652"/>
              <a:gd name="T14" fmla="*/ 11044 w 2286000"/>
              <a:gd name="T15" fmla="*/ 132664 h 1943652"/>
              <a:gd name="T16" fmla="*/ 0 w 2286000"/>
              <a:gd name="T17" fmla="*/ 165828 h 1943652"/>
              <a:gd name="T18" fmla="*/ 11044 w 2286000"/>
              <a:gd name="T19" fmla="*/ 420099 h 1943652"/>
              <a:gd name="T20" fmla="*/ 22087 w 2286000"/>
              <a:gd name="T21" fmla="*/ 453265 h 1943652"/>
              <a:gd name="T22" fmla="*/ 44174 w 2286000"/>
              <a:gd name="T23" fmla="*/ 585928 h 1943652"/>
              <a:gd name="T24" fmla="*/ 55217 w 2286000"/>
              <a:gd name="T25" fmla="*/ 619093 h 1943652"/>
              <a:gd name="T26" fmla="*/ 66261 w 2286000"/>
              <a:gd name="T27" fmla="*/ 685426 h 1943652"/>
              <a:gd name="T28" fmla="*/ 88348 w 2286000"/>
              <a:gd name="T29" fmla="*/ 751757 h 1943652"/>
              <a:gd name="T30" fmla="*/ 99391 w 2286000"/>
              <a:gd name="T31" fmla="*/ 784923 h 1943652"/>
              <a:gd name="T32" fmla="*/ 88348 w 2286000"/>
              <a:gd name="T33" fmla="*/ 1901501 h 1943652"/>
              <a:gd name="T34" fmla="*/ 121478 w 2286000"/>
              <a:gd name="T35" fmla="*/ 1912557 h 1943652"/>
              <a:gd name="T36" fmla="*/ 320261 w 2286000"/>
              <a:gd name="T37" fmla="*/ 1934668 h 1943652"/>
              <a:gd name="T38" fmla="*/ 419652 w 2286000"/>
              <a:gd name="T39" fmla="*/ 1945723 h 1943652"/>
              <a:gd name="T40" fmla="*/ 574261 w 2286000"/>
              <a:gd name="T41" fmla="*/ 1934668 h 1943652"/>
              <a:gd name="T42" fmla="*/ 839304 w 2286000"/>
              <a:gd name="T43" fmla="*/ 1912557 h 1943652"/>
              <a:gd name="T44" fmla="*/ 872435 w 2286000"/>
              <a:gd name="T45" fmla="*/ 1901501 h 1943652"/>
              <a:gd name="T46" fmla="*/ 927652 w 2286000"/>
              <a:gd name="T47" fmla="*/ 1890447 h 1943652"/>
              <a:gd name="T48" fmla="*/ 971826 w 2286000"/>
              <a:gd name="T49" fmla="*/ 1879391 h 1943652"/>
              <a:gd name="T50" fmla="*/ 1004957 w 2286000"/>
              <a:gd name="T51" fmla="*/ 1857280 h 1943652"/>
              <a:gd name="T52" fmla="*/ 1115391 w 2286000"/>
              <a:gd name="T53" fmla="*/ 1835171 h 1943652"/>
              <a:gd name="T54" fmla="*/ 1225826 w 2286000"/>
              <a:gd name="T55" fmla="*/ 1813060 h 1943652"/>
              <a:gd name="T56" fmla="*/ 1336261 w 2286000"/>
              <a:gd name="T57" fmla="*/ 1768839 h 1943652"/>
              <a:gd name="T58" fmla="*/ 1391478 w 2286000"/>
              <a:gd name="T59" fmla="*/ 1757784 h 1943652"/>
              <a:gd name="T60" fmla="*/ 1435652 w 2286000"/>
              <a:gd name="T61" fmla="*/ 1746729 h 1943652"/>
              <a:gd name="T62" fmla="*/ 1557131 w 2286000"/>
              <a:gd name="T63" fmla="*/ 1735673 h 1943652"/>
              <a:gd name="T64" fmla="*/ 1667565 w 2286000"/>
              <a:gd name="T65" fmla="*/ 1713563 h 1943652"/>
              <a:gd name="T66" fmla="*/ 1700696 w 2286000"/>
              <a:gd name="T67" fmla="*/ 1702508 h 1943652"/>
              <a:gd name="T68" fmla="*/ 1877391 w 2286000"/>
              <a:gd name="T69" fmla="*/ 1691452 h 1943652"/>
              <a:gd name="T70" fmla="*/ 2065131 w 2286000"/>
              <a:gd name="T71" fmla="*/ 1702508 h 1943652"/>
              <a:gd name="T72" fmla="*/ 2109304 w 2286000"/>
              <a:gd name="T73" fmla="*/ 1713563 h 1943652"/>
              <a:gd name="T74" fmla="*/ 2164522 w 2286000"/>
              <a:gd name="T75" fmla="*/ 1724618 h 1943652"/>
              <a:gd name="T76" fmla="*/ 2286000 w 2286000"/>
              <a:gd name="T77" fmla="*/ 1746729 h 1943652"/>
              <a:gd name="T78" fmla="*/ 2274957 w 2286000"/>
              <a:gd name="T79" fmla="*/ 1669341 h 1943652"/>
              <a:gd name="T80" fmla="*/ 2252870 w 2286000"/>
              <a:gd name="T81" fmla="*/ 1636176 h 1943652"/>
              <a:gd name="T82" fmla="*/ 2230783 w 2286000"/>
              <a:gd name="T83" fmla="*/ 1558790 h 1943652"/>
              <a:gd name="T84" fmla="*/ 2208696 w 2286000"/>
              <a:gd name="T85" fmla="*/ 1492458 h 1943652"/>
              <a:gd name="T86" fmla="*/ 2197652 w 2286000"/>
              <a:gd name="T87" fmla="*/ 1415071 h 1943652"/>
              <a:gd name="T88" fmla="*/ 2186609 w 2286000"/>
              <a:gd name="T89" fmla="*/ 1370850 h 1943652"/>
              <a:gd name="T90" fmla="*/ 2175565 w 2286000"/>
              <a:gd name="T91" fmla="*/ 1282409 h 1943652"/>
              <a:gd name="T92" fmla="*/ 2153478 w 2286000"/>
              <a:gd name="T93" fmla="*/ 917585 h 1943652"/>
              <a:gd name="T94" fmla="*/ 2131391 w 2286000"/>
              <a:gd name="T95" fmla="*/ 762812 h 1943652"/>
              <a:gd name="T96" fmla="*/ 2120348 w 2286000"/>
              <a:gd name="T97" fmla="*/ 652259 h 1943652"/>
              <a:gd name="T98" fmla="*/ 2098261 w 2286000"/>
              <a:gd name="T99" fmla="*/ 486431 h 1943652"/>
              <a:gd name="T100" fmla="*/ 2087217 w 2286000"/>
              <a:gd name="T101" fmla="*/ 397989 h 1943652"/>
              <a:gd name="T102" fmla="*/ 2076174 w 2286000"/>
              <a:gd name="T103" fmla="*/ 331657 h 1943652"/>
              <a:gd name="T104" fmla="*/ 2065131 w 2286000"/>
              <a:gd name="T105" fmla="*/ 243215 h 1943652"/>
              <a:gd name="T106" fmla="*/ 2054087 w 2286000"/>
              <a:gd name="T107" fmla="*/ 198995 h 1943652"/>
              <a:gd name="T108" fmla="*/ 2043044 w 2286000"/>
              <a:gd name="T109" fmla="*/ 143717 h 1943652"/>
              <a:gd name="T110" fmla="*/ 2020957 w 2286000"/>
              <a:gd name="T111" fmla="*/ 55276 h 1943652"/>
              <a:gd name="T112" fmla="*/ 2009913 w 2286000"/>
              <a:gd name="T113" fmla="*/ 22111 h 1943652"/>
              <a:gd name="T114" fmla="*/ 1965739 w 2286000"/>
              <a:gd name="T115" fmla="*/ 11056 h 1943652"/>
              <a:gd name="T116" fmla="*/ 1899478 w 2286000"/>
              <a:gd name="T117" fmla="*/ 0 h 1943652"/>
              <a:gd name="T118" fmla="*/ 1689652 w 2286000"/>
              <a:gd name="T119" fmla="*/ 33167 h 1943652"/>
              <a:gd name="T120" fmla="*/ 1656522 w 2286000"/>
              <a:gd name="T121" fmla="*/ 55276 h 1943652"/>
              <a:gd name="T122" fmla="*/ 1623391 w 2286000"/>
              <a:gd name="T123" fmla="*/ 44222 h 194365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286000" h="1943652">
                <a:moveTo>
                  <a:pt x="1800087" y="77304"/>
                </a:moveTo>
                <a:cubicBezTo>
                  <a:pt x="1781681" y="73623"/>
                  <a:pt x="1763640" y="66261"/>
                  <a:pt x="1744870" y="66261"/>
                </a:cubicBezTo>
                <a:cubicBezTo>
                  <a:pt x="1726100" y="66261"/>
                  <a:pt x="1708204" y="74450"/>
                  <a:pt x="1689652" y="77304"/>
                </a:cubicBezTo>
                <a:cubicBezTo>
                  <a:pt x="1660319" y="81817"/>
                  <a:pt x="1630861" y="85661"/>
                  <a:pt x="1601304" y="88348"/>
                </a:cubicBezTo>
                <a:cubicBezTo>
                  <a:pt x="1549849" y="93026"/>
                  <a:pt x="1498349" y="98176"/>
                  <a:pt x="1446696" y="99391"/>
                </a:cubicBezTo>
                <a:lnTo>
                  <a:pt x="662609" y="110435"/>
                </a:lnTo>
                <a:lnTo>
                  <a:pt x="375478" y="121478"/>
                </a:lnTo>
                <a:cubicBezTo>
                  <a:pt x="254014" y="125595"/>
                  <a:pt x="131745" y="118322"/>
                  <a:pt x="11044" y="132522"/>
                </a:cubicBezTo>
                <a:cubicBezTo>
                  <a:pt x="-517" y="133882"/>
                  <a:pt x="3681" y="154609"/>
                  <a:pt x="0" y="165652"/>
                </a:cubicBezTo>
                <a:cubicBezTo>
                  <a:pt x="3681" y="250319"/>
                  <a:pt x="4544" y="335155"/>
                  <a:pt x="11044" y="419652"/>
                </a:cubicBezTo>
                <a:cubicBezTo>
                  <a:pt x="11937" y="431259"/>
                  <a:pt x="19264" y="441490"/>
                  <a:pt x="22087" y="452783"/>
                </a:cubicBezTo>
                <a:cubicBezTo>
                  <a:pt x="41846" y="531818"/>
                  <a:pt x="25471" y="491785"/>
                  <a:pt x="44174" y="585304"/>
                </a:cubicBezTo>
                <a:cubicBezTo>
                  <a:pt x="46457" y="596719"/>
                  <a:pt x="52692" y="607071"/>
                  <a:pt x="55217" y="618435"/>
                </a:cubicBezTo>
                <a:cubicBezTo>
                  <a:pt x="60074" y="640293"/>
                  <a:pt x="60830" y="662973"/>
                  <a:pt x="66261" y="684696"/>
                </a:cubicBezTo>
                <a:cubicBezTo>
                  <a:pt x="71908" y="707283"/>
                  <a:pt x="80986" y="728870"/>
                  <a:pt x="88348" y="750957"/>
                </a:cubicBezTo>
                <a:lnTo>
                  <a:pt x="99391" y="784087"/>
                </a:lnTo>
                <a:cubicBezTo>
                  <a:pt x="85421" y="1147303"/>
                  <a:pt x="59220" y="1535379"/>
                  <a:pt x="88348" y="1899478"/>
                </a:cubicBezTo>
                <a:cubicBezTo>
                  <a:pt x="89276" y="1911082"/>
                  <a:pt x="109954" y="1908876"/>
                  <a:pt x="121478" y="1910522"/>
                </a:cubicBezTo>
                <a:cubicBezTo>
                  <a:pt x="187477" y="1919951"/>
                  <a:pt x="254000" y="1925247"/>
                  <a:pt x="320261" y="1932609"/>
                </a:cubicBezTo>
                <a:lnTo>
                  <a:pt x="419652" y="1943652"/>
                </a:lnTo>
                <a:lnTo>
                  <a:pt x="574261" y="1932609"/>
                </a:lnTo>
                <a:cubicBezTo>
                  <a:pt x="803508" y="1917819"/>
                  <a:pt x="693496" y="1931351"/>
                  <a:pt x="839304" y="1910522"/>
                </a:cubicBezTo>
                <a:cubicBezTo>
                  <a:pt x="850348" y="1906841"/>
                  <a:pt x="861141" y="1902301"/>
                  <a:pt x="872435" y="1899478"/>
                </a:cubicBezTo>
                <a:cubicBezTo>
                  <a:pt x="890645" y="1894926"/>
                  <a:pt x="909329" y="1892507"/>
                  <a:pt x="927652" y="1888435"/>
                </a:cubicBezTo>
                <a:cubicBezTo>
                  <a:pt x="942468" y="1885142"/>
                  <a:pt x="957101" y="1881072"/>
                  <a:pt x="971826" y="1877391"/>
                </a:cubicBezTo>
                <a:cubicBezTo>
                  <a:pt x="982870" y="1870029"/>
                  <a:pt x="993085" y="1861240"/>
                  <a:pt x="1004957" y="1855304"/>
                </a:cubicBezTo>
                <a:cubicBezTo>
                  <a:pt x="1037120" y="1839223"/>
                  <a:pt x="1083944" y="1838767"/>
                  <a:pt x="1115391" y="1833218"/>
                </a:cubicBezTo>
                <a:cubicBezTo>
                  <a:pt x="1152360" y="1826694"/>
                  <a:pt x="1225826" y="1811131"/>
                  <a:pt x="1225826" y="1811131"/>
                </a:cubicBezTo>
                <a:cubicBezTo>
                  <a:pt x="1262638" y="1796406"/>
                  <a:pt x="1297384" y="1774733"/>
                  <a:pt x="1336261" y="1766957"/>
                </a:cubicBezTo>
                <a:cubicBezTo>
                  <a:pt x="1354667" y="1763276"/>
                  <a:pt x="1373155" y="1759985"/>
                  <a:pt x="1391478" y="1755913"/>
                </a:cubicBezTo>
                <a:cubicBezTo>
                  <a:pt x="1406294" y="1752620"/>
                  <a:pt x="1420607" y="1746876"/>
                  <a:pt x="1435652" y="1744870"/>
                </a:cubicBezTo>
                <a:cubicBezTo>
                  <a:pt x="1475955" y="1739496"/>
                  <a:pt x="1516638" y="1737507"/>
                  <a:pt x="1557131" y="1733826"/>
                </a:cubicBezTo>
                <a:cubicBezTo>
                  <a:pt x="1593942" y="1726464"/>
                  <a:pt x="1631951" y="1723610"/>
                  <a:pt x="1667565" y="1711739"/>
                </a:cubicBezTo>
                <a:cubicBezTo>
                  <a:pt x="1678609" y="1708058"/>
                  <a:pt x="1689119" y="1701915"/>
                  <a:pt x="1700696" y="1700696"/>
                </a:cubicBezTo>
                <a:cubicBezTo>
                  <a:pt x="1759385" y="1694518"/>
                  <a:pt x="1818493" y="1693333"/>
                  <a:pt x="1877391" y="1689652"/>
                </a:cubicBezTo>
                <a:cubicBezTo>
                  <a:pt x="1939971" y="1693333"/>
                  <a:pt x="2002725" y="1694753"/>
                  <a:pt x="2065131" y="1700696"/>
                </a:cubicBezTo>
                <a:cubicBezTo>
                  <a:pt x="2080240" y="1702135"/>
                  <a:pt x="2094488" y="1708447"/>
                  <a:pt x="2109304" y="1711739"/>
                </a:cubicBezTo>
                <a:cubicBezTo>
                  <a:pt x="2127628" y="1715811"/>
                  <a:pt x="2146007" y="1719697"/>
                  <a:pt x="2164522" y="1722783"/>
                </a:cubicBezTo>
                <a:cubicBezTo>
                  <a:pt x="2283234" y="1742568"/>
                  <a:pt x="2201190" y="1723667"/>
                  <a:pt x="2286000" y="1744870"/>
                </a:cubicBezTo>
                <a:cubicBezTo>
                  <a:pt x="2282319" y="1719102"/>
                  <a:pt x="2282437" y="1692497"/>
                  <a:pt x="2274957" y="1667565"/>
                </a:cubicBezTo>
                <a:cubicBezTo>
                  <a:pt x="2271143" y="1654852"/>
                  <a:pt x="2258806" y="1646306"/>
                  <a:pt x="2252870" y="1634435"/>
                </a:cubicBezTo>
                <a:cubicBezTo>
                  <a:pt x="2243590" y="1615875"/>
                  <a:pt x="2236092" y="1574827"/>
                  <a:pt x="2230783" y="1557131"/>
                </a:cubicBezTo>
                <a:cubicBezTo>
                  <a:pt x="2224093" y="1534831"/>
                  <a:pt x="2208696" y="1490870"/>
                  <a:pt x="2208696" y="1490870"/>
                </a:cubicBezTo>
                <a:cubicBezTo>
                  <a:pt x="2205015" y="1465102"/>
                  <a:pt x="2202308" y="1439175"/>
                  <a:pt x="2197652" y="1413565"/>
                </a:cubicBezTo>
                <a:cubicBezTo>
                  <a:pt x="2194937" y="1398632"/>
                  <a:pt x="2189104" y="1384362"/>
                  <a:pt x="2186609" y="1369391"/>
                </a:cubicBezTo>
                <a:cubicBezTo>
                  <a:pt x="2181730" y="1340117"/>
                  <a:pt x="2179246" y="1310493"/>
                  <a:pt x="2175565" y="1281044"/>
                </a:cubicBezTo>
                <a:cubicBezTo>
                  <a:pt x="2173314" y="1240524"/>
                  <a:pt x="2159045" y="970425"/>
                  <a:pt x="2153478" y="916609"/>
                </a:cubicBezTo>
                <a:cubicBezTo>
                  <a:pt x="2148121" y="864826"/>
                  <a:pt x="2136571" y="813801"/>
                  <a:pt x="2131391" y="762000"/>
                </a:cubicBezTo>
                <a:cubicBezTo>
                  <a:pt x="2127710" y="725188"/>
                  <a:pt x="2124433" y="688334"/>
                  <a:pt x="2120348" y="651565"/>
                </a:cubicBezTo>
                <a:cubicBezTo>
                  <a:pt x="2109806" y="556691"/>
                  <a:pt x="2110228" y="575669"/>
                  <a:pt x="2098261" y="485913"/>
                </a:cubicBezTo>
                <a:cubicBezTo>
                  <a:pt x="2094339" y="456495"/>
                  <a:pt x="2091414" y="426945"/>
                  <a:pt x="2087217" y="397565"/>
                </a:cubicBezTo>
                <a:cubicBezTo>
                  <a:pt x="2084050" y="375398"/>
                  <a:pt x="2079341" y="353471"/>
                  <a:pt x="2076174" y="331304"/>
                </a:cubicBezTo>
                <a:cubicBezTo>
                  <a:pt x="2071977" y="301924"/>
                  <a:pt x="2070010" y="272231"/>
                  <a:pt x="2065131" y="242957"/>
                </a:cubicBezTo>
                <a:cubicBezTo>
                  <a:pt x="2062636" y="227986"/>
                  <a:pt x="2057380" y="213599"/>
                  <a:pt x="2054087" y="198783"/>
                </a:cubicBezTo>
                <a:cubicBezTo>
                  <a:pt x="2050015" y="180460"/>
                  <a:pt x="2047265" y="161855"/>
                  <a:pt x="2043044" y="143565"/>
                </a:cubicBezTo>
                <a:cubicBezTo>
                  <a:pt x="2036218" y="113987"/>
                  <a:pt x="2030556" y="84016"/>
                  <a:pt x="2020957" y="55218"/>
                </a:cubicBezTo>
                <a:cubicBezTo>
                  <a:pt x="2017276" y="44174"/>
                  <a:pt x="2019003" y="29359"/>
                  <a:pt x="2009913" y="22087"/>
                </a:cubicBezTo>
                <a:cubicBezTo>
                  <a:pt x="1998061" y="12606"/>
                  <a:pt x="1980622" y="14021"/>
                  <a:pt x="1965739" y="11044"/>
                </a:cubicBezTo>
                <a:cubicBezTo>
                  <a:pt x="1943782" y="6653"/>
                  <a:pt x="1921565" y="3681"/>
                  <a:pt x="1899478" y="0"/>
                </a:cubicBezTo>
                <a:cubicBezTo>
                  <a:pt x="1761961" y="9168"/>
                  <a:pt x="1770067" y="-12821"/>
                  <a:pt x="1689652" y="33131"/>
                </a:cubicBezTo>
                <a:cubicBezTo>
                  <a:pt x="1678128" y="39716"/>
                  <a:pt x="1667565" y="47856"/>
                  <a:pt x="1656522" y="55218"/>
                </a:cubicBezTo>
                <a:lnTo>
                  <a:pt x="1623391" y="44174"/>
                </a:ln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4581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-380413">
            <a:off x="5610225" y="4229100"/>
            <a:ext cx="1943100" cy="145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2" name="TextBox 7"/>
          <p:cNvSpPr txBox="1">
            <a:spLocks noChangeArrowheads="1"/>
          </p:cNvSpPr>
          <p:nvPr/>
        </p:nvSpPr>
        <p:spPr bwMode="auto">
          <a:xfrm>
            <a:off x="7772400" y="4008438"/>
            <a:ext cx="10144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>
                <a:latin typeface="Courier" charset="0"/>
                <a:cs typeface="Courier" charset="0"/>
              </a:rPr>
              <a:t>124134</a:t>
            </a:r>
          </a:p>
        </p:txBody>
      </p:sp>
      <p:sp>
        <p:nvSpPr>
          <p:cNvPr id="24583" name="Freeform 8"/>
          <p:cNvSpPr>
            <a:spLocks/>
          </p:cNvSpPr>
          <p:nvPr/>
        </p:nvSpPr>
        <p:spPr bwMode="auto">
          <a:xfrm>
            <a:off x="1612900" y="4229100"/>
            <a:ext cx="1589088" cy="795338"/>
          </a:xfrm>
          <a:custGeom>
            <a:avLst/>
            <a:gdLst>
              <a:gd name="T0" fmla="*/ 1179909 w 1590261"/>
              <a:gd name="T1" fmla="*/ 0 h 795130"/>
              <a:gd name="T2" fmla="*/ 1102719 w 1590261"/>
              <a:gd name="T3" fmla="*/ 11049 h 795130"/>
              <a:gd name="T4" fmla="*/ 992447 w 1590261"/>
              <a:gd name="T5" fmla="*/ 44198 h 795130"/>
              <a:gd name="T6" fmla="*/ 860121 w 1590261"/>
              <a:gd name="T7" fmla="*/ 77344 h 795130"/>
              <a:gd name="T8" fmla="*/ 771903 w 1590261"/>
              <a:gd name="T9" fmla="*/ 99443 h 795130"/>
              <a:gd name="T10" fmla="*/ 628550 w 1590261"/>
              <a:gd name="T11" fmla="*/ 110493 h 795130"/>
              <a:gd name="T12" fmla="*/ 319789 w 1590261"/>
              <a:gd name="T13" fmla="*/ 99443 h 795130"/>
              <a:gd name="T14" fmla="*/ 275680 w 1590261"/>
              <a:gd name="T15" fmla="*/ 88394 h 795130"/>
              <a:gd name="T16" fmla="*/ 11027 w 1590261"/>
              <a:gd name="T17" fmla="*/ 99443 h 795130"/>
              <a:gd name="T18" fmla="*/ 0 w 1590261"/>
              <a:gd name="T19" fmla="*/ 132592 h 795130"/>
              <a:gd name="T20" fmla="*/ 33082 w 1590261"/>
              <a:gd name="T21" fmla="*/ 331478 h 795130"/>
              <a:gd name="T22" fmla="*/ 55135 w 1590261"/>
              <a:gd name="T23" fmla="*/ 486167 h 795130"/>
              <a:gd name="T24" fmla="*/ 66163 w 1590261"/>
              <a:gd name="T25" fmla="*/ 662954 h 795130"/>
              <a:gd name="T26" fmla="*/ 77190 w 1590261"/>
              <a:gd name="T27" fmla="*/ 795546 h 795130"/>
              <a:gd name="T28" fmla="*/ 220544 w 1590261"/>
              <a:gd name="T29" fmla="*/ 784497 h 795130"/>
              <a:gd name="T30" fmla="*/ 341843 w 1590261"/>
              <a:gd name="T31" fmla="*/ 762398 h 795130"/>
              <a:gd name="T32" fmla="*/ 617523 w 1590261"/>
              <a:gd name="T33" fmla="*/ 740301 h 795130"/>
              <a:gd name="T34" fmla="*/ 738822 w 1590261"/>
              <a:gd name="T35" fmla="*/ 718202 h 795130"/>
              <a:gd name="T36" fmla="*/ 793958 w 1590261"/>
              <a:gd name="T37" fmla="*/ 707152 h 795130"/>
              <a:gd name="T38" fmla="*/ 827040 w 1590261"/>
              <a:gd name="T39" fmla="*/ 696103 h 795130"/>
              <a:gd name="T40" fmla="*/ 1003474 w 1590261"/>
              <a:gd name="T41" fmla="*/ 685053 h 795130"/>
              <a:gd name="T42" fmla="*/ 1113746 w 1590261"/>
              <a:gd name="T43" fmla="*/ 674004 h 795130"/>
              <a:gd name="T44" fmla="*/ 1389426 w 1590261"/>
              <a:gd name="T45" fmla="*/ 685053 h 795130"/>
              <a:gd name="T46" fmla="*/ 1587916 w 1590261"/>
              <a:gd name="T47" fmla="*/ 707152 h 795130"/>
              <a:gd name="T48" fmla="*/ 1576888 w 1590261"/>
              <a:gd name="T49" fmla="*/ 629808 h 795130"/>
              <a:gd name="T50" fmla="*/ 1565861 w 1590261"/>
              <a:gd name="T51" fmla="*/ 585610 h 795130"/>
              <a:gd name="T52" fmla="*/ 1543807 w 1590261"/>
              <a:gd name="T53" fmla="*/ 464068 h 795130"/>
              <a:gd name="T54" fmla="*/ 1521753 w 1590261"/>
              <a:gd name="T55" fmla="*/ 287280 h 795130"/>
              <a:gd name="T56" fmla="*/ 1510725 w 1590261"/>
              <a:gd name="T57" fmla="*/ 220985 h 795130"/>
              <a:gd name="T58" fmla="*/ 1488671 w 1590261"/>
              <a:gd name="T59" fmla="*/ 132592 h 795130"/>
              <a:gd name="T60" fmla="*/ 1477643 w 1590261"/>
              <a:gd name="T61" fmla="*/ 77344 h 795130"/>
              <a:gd name="T62" fmla="*/ 1466617 w 1590261"/>
              <a:gd name="T63" fmla="*/ 33148 h 795130"/>
              <a:gd name="T64" fmla="*/ 1400453 w 1590261"/>
              <a:gd name="T65" fmla="*/ 11049 h 795130"/>
              <a:gd name="T66" fmla="*/ 1190937 w 1590261"/>
              <a:gd name="T67" fmla="*/ 22099 h 795130"/>
              <a:gd name="T68" fmla="*/ 1157855 w 1590261"/>
              <a:gd name="T69" fmla="*/ 33148 h 795130"/>
              <a:gd name="T70" fmla="*/ 1102719 w 1590261"/>
              <a:gd name="T71" fmla="*/ 44198 h 795130"/>
              <a:gd name="T72" fmla="*/ 1014502 w 1590261"/>
              <a:gd name="T73" fmla="*/ 66295 h 795130"/>
              <a:gd name="T74" fmla="*/ 937312 w 1590261"/>
              <a:gd name="T75" fmla="*/ 66295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584" name="Rectangle 9"/>
          <p:cNvSpPr>
            <a:spLocks noChangeArrowheads="1"/>
          </p:cNvSpPr>
          <p:nvPr/>
        </p:nvSpPr>
        <p:spPr bwMode="auto">
          <a:xfrm>
            <a:off x="214313" y="4325938"/>
            <a:ext cx="13382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image</a:t>
            </a:r>
            <a:endParaRPr lang="en-US" altLang="zh-CN" sz="3000"/>
          </a:p>
        </p:txBody>
      </p:sp>
      <p:sp>
        <p:nvSpPr>
          <p:cNvPr id="24585" name="TextBox 11"/>
          <p:cNvSpPr txBox="1">
            <a:spLocks noChangeArrowheads="1"/>
          </p:cNvSpPr>
          <p:nvPr/>
        </p:nvSpPr>
        <p:spPr bwMode="auto">
          <a:xfrm rot="-182897">
            <a:off x="1711325" y="4424363"/>
            <a:ext cx="12938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ourier" charset="0"/>
                <a:cs typeface="Courier" charset="0"/>
              </a:rPr>
              <a:t>124134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Pointers</a:t>
            </a:r>
          </a:p>
        </p:txBody>
      </p:sp>
      <p:sp>
        <p:nvSpPr>
          <p:cNvPr id="25602" name="TextBox 3"/>
          <p:cNvSpPr txBox="1">
            <a:spLocks noChangeArrowheads="1"/>
          </p:cNvSpPr>
          <p:nvPr/>
        </p:nvSpPr>
        <p:spPr bwMode="auto">
          <a:xfrm>
            <a:off x="1031875" y="2668588"/>
            <a:ext cx="73882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 </a:t>
            </a:r>
            <a:r>
              <a:rPr lang="en-US" altLang="zh-CN" b="1">
                <a:latin typeface="Courier" charset="0"/>
                <a:cs typeface="Courier" charset="0"/>
              </a:rPr>
              <a:t>* </a:t>
            </a:r>
            <a:r>
              <a:rPr lang="en-US" altLang="zh-CN">
                <a:latin typeface="Courier" charset="0"/>
                <a:cs typeface="Courier" charset="0"/>
              </a:rPr>
              <a:t>image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GImage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“</a:t>
            </a:r>
            <a:r>
              <a:rPr lang="en-US" altLang="ja-JP" b="1">
                <a:solidFill>
                  <a:srgbClr val="0000FF"/>
                </a:solidFill>
                <a:latin typeface="Courier" charset="0"/>
                <a:cs typeface="Courier" charset="0"/>
              </a:rPr>
              <a:t>cat.png</a:t>
            </a:r>
            <a:r>
              <a:rPr lang="en-US" b="1">
                <a:solidFill>
                  <a:srgbClr val="0000FF"/>
                </a:solidFill>
                <a:latin typeface="Courier" charset="0"/>
                <a:cs typeface="Courier" charset="0"/>
              </a:rPr>
              <a:t>”</a:t>
            </a:r>
            <a:r>
              <a:rPr lang="en-US" altLang="ja-JP">
                <a:latin typeface="Courier" charset="0"/>
                <a:cs typeface="Courier" charset="0"/>
              </a:rPr>
              <a:t>);</a:t>
            </a:r>
            <a:endParaRPr lang="en-US" altLang="zh-CN">
              <a:latin typeface="Courier" charset="0"/>
              <a:cs typeface="Courier" charset="0"/>
            </a:endParaRPr>
          </a:p>
        </p:txBody>
      </p:sp>
      <p:sp>
        <p:nvSpPr>
          <p:cNvPr id="25603" name="TextBox 4"/>
          <p:cNvSpPr txBox="1">
            <a:spLocks noChangeArrowheads="1"/>
          </p:cNvSpPr>
          <p:nvPr/>
        </p:nvSpPr>
        <p:spPr bwMode="auto">
          <a:xfrm>
            <a:off x="1208088" y="1398588"/>
            <a:ext cx="7418387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dynamically request memory for </a:t>
            </a:r>
            <a:r>
              <a:rPr lang="en-US" altLang="zh-CN" sz="2000" b="1" i="1">
                <a:solidFill>
                  <a:srgbClr val="008000"/>
                </a:solidFill>
                <a:latin typeface="Courier" charset="0"/>
                <a:cs typeface="Courier" charset="0"/>
              </a:rPr>
              <a:t>a </a:t>
            </a:r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new GImage.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calls the constructor. 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store the address of the new GImage.</a:t>
            </a:r>
          </a:p>
        </p:txBody>
      </p:sp>
      <p:sp>
        <p:nvSpPr>
          <p:cNvPr id="25604" name="Freeform 1"/>
          <p:cNvSpPr>
            <a:spLocks/>
          </p:cNvSpPr>
          <p:nvPr/>
        </p:nvSpPr>
        <p:spPr bwMode="auto">
          <a:xfrm>
            <a:off x="5456238" y="3986213"/>
            <a:ext cx="2286000" cy="1944687"/>
          </a:xfrm>
          <a:custGeom>
            <a:avLst/>
            <a:gdLst>
              <a:gd name="T0" fmla="*/ 1800087 w 2286000"/>
              <a:gd name="T1" fmla="*/ 77386 h 1943652"/>
              <a:gd name="T2" fmla="*/ 1744870 w 2286000"/>
              <a:gd name="T3" fmla="*/ 66331 h 1943652"/>
              <a:gd name="T4" fmla="*/ 1689652 w 2286000"/>
              <a:gd name="T5" fmla="*/ 77386 h 1943652"/>
              <a:gd name="T6" fmla="*/ 1601304 w 2286000"/>
              <a:gd name="T7" fmla="*/ 88442 h 1943652"/>
              <a:gd name="T8" fmla="*/ 1446696 w 2286000"/>
              <a:gd name="T9" fmla="*/ 99497 h 1943652"/>
              <a:gd name="T10" fmla="*/ 662609 w 2286000"/>
              <a:gd name="T11" fmla="*/ 110553 h 1943652"/>
              <a:gd name="T12" fmla="*/ 375478 w 2286000"/>
              <a:gd name="T13" fmla="*/ 121608 h 1943652"/>
              <a:gd name="T14" fmla="*/ 11044 w 2286000"/>
              <a:gd name="T15" fmla="*/ 132664 h 1943652"/>
              <a:gd name="T16" fmla="*/ 0 w 2286000"/>
              <a:gd name="T17" fmla="*/ 165828 h 1943652"/>
              <a:gd name="T18" fmla="*/ 11044 w 2286000"/>
              <a:gd name="T19" fmla="*/ 420099 h 1943652"/>
              <a:gd name="T20" fmla="*/ 22087 w 2286000"/>
              <a:gd name="T21" fmla="*/ 453265 h 1943652"/>
              <a:gd name="T22" fmla="*/ 44174 w 2286000"/>
              <a:gd name="T23" fmla="*/ 585928 h 1943652"/>
              <a:gd name="T24" fmla="*/ 55217 w 2286000"/>
              <a:gd name="T25" fmla="*/ 619093 h 1943652"/>
              <a:gd name="T26" fmla="*/ 66261 w 2286000"/>
              <a:gd name="T27" fmla="*/ 685426 h 1943652"/>
              <a:gd name="T28" fmla="*/ 88348 w 2286000"/>
              <a:gd name="T29" fmla="*/ 751757 h 1943652"/>
              <a:gd name="T30" fmla="*/ 99391 w 2286000"/>
              <a:gd name="T31" fmla="*/ 784923 h 1943652"/>
              <a:gd name="T32" fmla="*/ 88348 w 2286000"/>
              <a:gd name="T33" fmla="*/ 1901501 h 1943652"/>
              <a:gd name="T34" fmla="*/ 121478 w 2286000"/>
              <a:gd name="T35" fmla="*/ 1912557 h 1943652"/>
              <a:gd name="T36" fmla="*/ 320261 w 2286000"/>
              <a:gd name="T37" fmla="*/ 1934668 h 1943652"/>
              <a:gd name="T38" fmla="*/ 419652 w 2286000"/>
              <a:gd name="T39" fmla="*/ 1945723 h 1943652"/>
              <a:gd name="T40" fmla="*/ 574261 w 2286000"/>
              <a:gd name="T41" fmla="*/ 1934668 h 1943652"/>
              <a:gd name="T42" fmla="*/ 839304 w 2286000"/>
              <a:gd name="T43" fmla="*/ 1912557 h 1943652"/>
              <a:gd name="T44" fmla="*/ 872435 w 2286000"/>
              <a:gd name="T45" fmla="*/ 1901501 h 1943652"/>
              <a:gd name="T46" fmla="*/ 927652 w 2286000"/>
              <a:gd name="T47" fmla="*/ 1890447 h 1943652"/>
              <a:gd name="T48" fmla="*/ 971826 w 2286000"/>
              <a:gd name="T49" fmla="*/ 1879391 h 1943652"/>
              <a:gd name="T50" fmla="*/ 1004957 w 2286000"/>
              <a:gd name="T51" fmla="*/ 1857280 h 1943652"/>
              <a:gd name="T52" fmla="*/ 1115391 w 2286000"/>
              <a:gd name="T53" fmla="*/ 1835171 h 1943652"/>
              <a:gd name="T54" fmla="*/ 1225826 w 2286000"/>
              <a:gd name="T55" fmla="*/ 1813060 h 1943652"/>
              <a:gd name="T56" fmla="*/ 1336261 w 2286000"/>
              <a:gd name="T57" fmla="*/ 1768839 h 1943652"/>
              <a:gd name="T58" fmla="*/ 1391478 w 2286000"/>
              <a:gd name="T59" fmla="*/ 1757784 h 1943652"/>
              <a:gd name="T60" fmla="*/ 1435652 w 2286000"/>
              <a:gd name="T61" fmla="*/ 1746729 h 1943652"/>
              <a:gd name="T62" fmla="*/ 1557131 w 2286000"/>
              <a:gd name="T63" fmla="*/ 1735673 h 1943652"/>
              <a:gd name="T64" fmla="*/ 1667565 w 2286000"/>
              <a:gd name="T65" fmla="*/ 1713563 h 1943652"/>
              <a:gd name="T66" fmla="*/ 1700696 w 2286000"/>
              <a:gd name="T67" fmla="*/ 1702508 h 1943652"/>
              <a:gd name="T68" fmla="*/ 1877391 w 2286000"/>
              <a:gd name="T69" fmla="*/ 1691452 h 1943652"/>
              <a:gd name="T70" fmla="*/ 2065131 w 2286000"/>
              <a:gd name="T71" fmla="*/ 1702508 h 1943652"/>
              <a:gd name="T72" fmla="*/ 2109304 w 2286000"/>
              <a:gd name="T73" fmla="*/ 1713563 h 1943652"/>
              <a:gd name="T74" fmla="*/ 2164522 w 2286000"/>
              <a:gd name="T75" fmla="*/ 1724618 h 1943652"/>
              <a:gd name="T76" fmla="*/ 2286000 w 2286000"/>
              <a:gd name="T77" fmla="*/ 1746729 h 1943652"/>
              <a:gd name="T78" fmla="*/ 2274957 w 2286000"/>
              <a:gd name="T79" fmla="*/ 1669341 h 1943652"/>
              <a:gd name="T80" fmla="*/ 2252870 w 2286000"/>
              <a:gd name="T81" fmla="*/ 1636176 h 1943652"/>
              <a:gd name="T82" fmla="*/ 2230783 w 2286000"/>
              <a:gd name="T83" fmla="*/ 1558790 h 1943652"/>
              <a:gd name="T84" fmla="*/ 2208696 w 2286000"/>
              <a:gd name="T85" fmla="*/ 1492458 h 1943652"/>
              <a:gd name="T86" fmla="*/ 2197652 w 2286000"/>
              <a:gd name="T87" fmla="*/ 1415071 h 1943652"/>
              <a:gd name="T88" fmla="*/ 2186609 w 2286000"/>
              <a:gd name="T89" fmla="*/ 1370850 h 1943652"/>
              <a:gd name="T90" fmla="*/ 2175565 w 2286000"/>
              <a:gd name="T91" fmla="*/ 1282409 h 1943652"/>
              <a:gd name="T92" fmla="*/ 2153478 w 2286000"/>
              <a:gd name="T93" fmla="*/ 917585 h 1943652"/>
              <a:gd name="T94" fmla="*/ 2131391 w 2286000"/>
              <a:gd name="T95" fmla="*/ 762812 h 1943652"/>
              <a:gd name="T96" fmla="*/ 2120348 w 2286000"/>
              <a:gd name="T97" fmla="*/ 652259 h 1943652"/>
              <a:gd name="T98" fmla="*/ 2098261 w 2286000"/>
              <a:gd name="T99" fmla="*/ 486431 h 1943652"/>
              <a:gd name="T100" fmla="*/ 2087217 w 2286000"/>
              <a:gd name="T101" fmla="*/ 397989 h 1943652"/>
              <a:gd name="T102" fmla="*/ 2076174 w 2286000"/>
              <a:gd name="T103" fmla="*/ 331657 h 1943652"/>
              <a:gd name="T104" fmla="*/ 2065131 w 2286000"/>
              <a:gd name="T105" fmla="*/ 243215 h 1943652"/>
              <a:gd name="T106" fmla="*/ 2054087 w 2286000"/>
              <a:gd name="T107" fmla="*/ 198995 h 1943652"/>
              <a:gd name="T108" fmla="*/ 2043044 w 2286000"/>
              <a:gd name="T109" fmla="*/ 143717 h 1943652"/>
              <a:gd name="T110" fmla="*/ 2020957 w 2286000"/>
              <a:gd name="T111" fmla="*/ 55276 h 1943652"/>
              <a:gd name="T112" fmla="*/ 2009913 w 2286000"/>
              <a:gd name="T113" fmla="*/ 22111 h 1943652"/>
              <a:gd name="T114" fmla="*/ 1965739 w 2286000"/>
              <a:gd name="T115" fmla="*/ 11056 h 1943652"/>
              <a:gd name="T116" fmla="*/ 1899478 w 2286000"/>
              <a:gd name="T117" fmla="*/ 0 h 1943652"/>
              <a:gd name="T118" fmla="*/ 1689652 w 2286000"/>
              <a:gd name="T119" fmla="*/ 33167 h 1943652"/>
              <a:gd name="T120" fmla="*/ 1656522 w 2286000"/>
              <a:gd name="T121" fmla="*/ 55276 h 1943652"/>
              <a:gd name="T122" fmla="*/ 1623391 w 2286000"/>
              <a:gd name="T123" fmla="*/ 44222 h 194365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286000" h="1943652">
                <a:moveTo>
                  <a:pt x="1800087" y="77304"/>
                </a:moveTo>
                <a:cubicBezTo>
                  <a:pt x="1781681" y="73623"/>
                  <a:pt x="1763640" y="66261"/>
                  <a:pt x="1744870" y="66261"/>
                </a:cubicBezTo>
                <a:cubicBezTo>
                  <a:pt x="1726100" y="66261"/>
                  <a:pt x="1708204" y="74450"/>
                  <a:pt x="1689652" y="77304"/>
                </a:cubicBezTo>
                <a:cubicBezTo>
                  <a:pt x="1660319" y="81817"/>
                  <a:pt x="1630861" y="85661"/>
                  <a:pt x="1601304" y="88348"/>
                </a:cubicBezTo>
                <a:cubicBezTo>
                  <a:pt x="1549849" y="93026"/>
                  <a:pt x="1498349" y="98176"/>
                  <a:pt x="1446696" y="99391"/>
                </a:cubicBezTo>
                <a:lnTo>
                  <a:pt x="662609" y="110435"/>
                </a:lnTo>
                <a:lnTo>
                  <a:pt x="375478" y="121478"/>
                </a:lnTo>
                <a:cubicBezTo>
                  <a:pt x="254014" y="125595"/>
                  <a:pt x="131745" y="118322"/>
                  <a:pt x="11044" y="132522"/>
                </a:cubicBezTo>
                <a:cubicBezTo>
                  <a:pt x="-517" y="133882"/>
                  <a:pt x="3681" y="154609"/>
                  <a:pt x="0" y="165652"/>
                </a:cubicBezTo>
                <a:cubicBezTo>
                  <a:pt x="3681" y="250319"/>
                  <a:pt x="4544" y="335155"/>
                  <a:pt x="11044" y="419652"/>
                </a:cubicBezTo>
                <a:cubicBezTo>
                  <a:pt x="11937" y="431259"/>
                  <a:pt x="19264" y="441490"/>
                  <a:pt x="22087" y="452783"/>
                </a:cubicBezTo>
                <a:cubicBezTo>
                  <a:pt x="41846" y="531818"/>
                  <a:pt x="25471" y="491785"/>
                  <a:pt x="44174" y="585304"/>
                </a:cubicBezTo>
                <a:cubicBezTo>
                  <a:pt x="46457" y="596719"/>
                  <a:pt x="52692" y="607071"/>
                  <a:pt x="55217" y="618435"/>
                </a:cubicBezTo>
                <a:cubicBezTo>
                  <a:pt x="60074" y="640293"/>
                  <a:pt x="60830" y="662973"/>
                  <a:pt x="66261" y="684696"/>
                </a:cubicBezTo>
                <a:cubicBezTo>
                  <a:pt x="71908" y="707283"/>
                  <a:pt x="80986" y="728870"/>
                  <a:pt x="88348" y="750957"/>
                </a:cubicBezTo>
                <a:lnTo>
                  <a:pt x="99391" y="784087"/>
                </a:lnTo>
                <a:cubicBezTo>
                  <a:pt x="85421" y="1147303"/>
                  <a:pt x="59220" y="1535379"/>
                  <a:pt x="88348" y="1899478"/>
                </a:cubicBezTo>
                <a:cubicBezTo>
                  <a:pt x="89276" y="1911082"/>
                  <a:pt x="109954" y="1908876"/>
                  <a:pt x="121478" y="1910522"/>
                </a:cubicBezTo>
                <a:cubicBezTo>
                  <a:pt x="187477" y="1919951"/>
                  <a:pt x="254000" y="1925247"/>
                  <a:pt x="320261" y="1932609"/>
                </a:cubicBezTo>
                <a:lnTo>
                  <a:pt x="419652" y="1943652"/>
                </a:lnTo>
                <a:lnTo>
                  <a:pt x="574261" y="1932609"/>
                </a:lnTo>
                <a:cubicBezTo>
                  <a:pt x="803508" y="1917819"/>
                  <a:pt x="693496" y="1931351"/>
                  <a:pt x="839304" y="1910522"/>
                </a:cubicBezTo>
                <a:cubicBezTo>
                  <a:pt x="850348" y="1906841"/>
                  <a:pt x="861141" y="1902301"/>
                  <a:pt x="872435" y="1899478"/>
                </a:cubicBezTo>
                <a:cubicBezTo>
                  <a:pt x="890645" y="1894926"/>
                  <a:pt x="909329" y="1892507"/>
                  <a:pt x="927652" y="1888435"/>
                </a:cubicBezTo>
                <a:cubicBezTo>
                  <a:pt x="942468" y="1885142"/>
                  <a:pt x="957101" y="1881072"/>
                  <a:pt x="971826" y="1877391"/>
                </a:cubicBezTo>
                <a:cubicBezTo>
                  <a:pt x="982870" y="1870029"/>
                  <a:pt x="993085" y="1861240"/>
                  <a:pt x="1004957" y="1855304"/>
                </a:cubicBezTo>
                <a:cubicBezTo>
                  <a:pt x="1037120" y="1839223"/>
                  <a:pt x="1083944" y="1838767"/>
                  <a:pt x="1115391" y="1833218"/>
                </a:cubicBezTo>
                <a:cubicBezTo>
                  <a:pt x="1152360" y="1826694"/>
                  <a:pt x="1225826" y="1811131"/>
                  <a:pt x="1225826" y="1811131"/>
                </a:cubicBezTo>
                <a:cubicBezTo>
                  <a:pt x="1262638" y="1796406"/>
                  <a:pt x="1297384" y="1774733"/>
                  <a:pt x="1336261" y="1766957"/>
                </a:cubicBezTo>
                <a:cubicBezTo>
                  <a:pt x="1354667" y="1763276"/>
                  <a:pt x="1373155" y="1759985"/>
                  <a:pt x="1391478" y="1755913"/>
                </a:cubicBezTo>
                <a:cubicBezTo>
                  <a:pt x="1406294" y="1752620"/>
                  <a:pt x="1420607" y="1746876"/>
                  <a:pt x="1435652" y="1744870"/>
                </a:cubicBezTo>
                <a:cubicBezTo>
                  <a:pt x="1475955" y="1739496"/>
                  <a:pt x="1516638" y="1737507"/>
                  <a:pt x="1557131" y="1733826"/>
                </a:cubicBezTo>
                <a:cubicBezTo>
                  <a:pt x="1593942" y="1726464"/>
                  <a:pt x="1631951" y="1723610"/>
                  <a:pt x="1667565" y="1711739"/>
                </a:cubicBezTo>
                <a:cubicBezTo>
                  <a:pt x="1678609" y="1708058"/>
                  <a:pt x="1689119" y="1701915"/>
                  <a:pt x="1700696" y="1700696"/>
                </a:cubicBezTo>
                <a:cubicBezTo>
                  <a:pt x="1759385" y="1694518"/>
                  <a:pt x="1818493" y="1693333"/>
                  <a:pt x="1877391" y="1689652"/>
                </a:cubicBezTo>
                <a:cubicBezTo>
                  <a:pt x="1939971" y="1693333"/>
                  <a:pt x="2002725" y="1694753"/>
                  <a:pt x="2065131" y="1700696"/>
                </a:cubicBezTo>
                <a:cubicBezTo>
                  <a:pt x="2080240" y="1702135"/>
                  <a:pt x="2094488" y="1708447"/>
                  <a:pt x="2109304" y="1711739"/>
                </a:cubicBezTo>
                <a:cubicBezTo>
                  <a:pt x="2127628" y="1715811"/>
                  <a:pt x="2146007" y="1719697"/>
                  <a:pt x="2164522" y="1722783"/>
                </a:cubicBezTo>
                <a:cubicBezTo>
                  <a:pt x="2283234" y="1742568"/>
                  <a:pt x="2201190" y="1723667"/>
                  <a:pt x="2286000" y="1744870"/>
                </a:cubicBezTo>
                <a:cubicBezTo>
                  <a:pt x="2282319" y="1719102"/>
                  <a:pt x="2282437" y="1692497"/>
                  <a:pt x="2274957" y="1667565"/>
                </a:cubicBezTo>
                <a:cubicBezTo>
                  <a:pt x="2271143" y="1654852"/>
                  <a:pt x="2258806" y="1646306"/>
                  <a:pt x="2252870" y="1634435"/>
                </a:cubicBezTo>
                <a:cubicBezTo>
                  <a:pt x="2243590" y="1615875"/>
                  <a:pt x="2236092" y="1574827"/>
                  <a:pt x="2230783" y="1557131"/>
                </a:cubicBezTo>
                <a:cubicBezTo>
                  <a:pt x="2224093" y="1534831"/>
                  <a:pt x="2208696" y="1490870"/>
                  <a:pt x="2208696" y="1490870"/>
                </a:cubicBezTo>
                <a:cubicBezTo>
                  <a:pt x="2205015" y="1465102"/>
                  <a:pt x="2202308" y="1439175"/>
                  <a:pt x="2197652" y="1413565"/>
                </a:cubicBezTo>
                <a:cubicBezTo>
                  <a:pt x="2194937" y="1398632"/>
                  <a:pt x="2189104" y="1384362"/>
                  <a:pt x="2186609" y="1369391"/>
                </a:cubicBezTo>
                <a:cubicBezTo>
                  <a:pt x="2181730" y="1340117"/>
                  <a:pt x="2179246" y="1310493"/>
                  <a:pt x="2175565" y="1281044"/>
                </a:cubicBezTo>
                <a:cubicBezTo>
                  <a:pt x="2173314" y="1240524"/>
                  <a:pt x="2159045" y="970425"/>
                  <a:pt x="2153478" y="916609"/>
                </a:cubicBezTo>
                <a:cubicBezTo>
                  <a:pt x="2148121" y="864826"/>
                  <a:pt x="2136571" y="813801"/>
                  <a:pt x="2131391" y="762000"/>
                </a:cubicBezTo>
                <a:cubicBezTo>
                  <a:pt x="2127710" y="725188"/>
                  <a:pt x="2124433" y="688334"/>
                  <a:pt x="2120348" y="651565"/>
                </a:cubicBezTo>
                <a:cubicBezTo>
                  <a:pt x="2109806" y="556691"/>
                  <a:pt x="2110228" y="575669"/>
                  <a:pt x="2098261" y="485913"/>
                </a:cubicBezTo>
                <a:cubicBezTo>
                  <a:pt x="2094339" y="456495"/>
                  <a:pt x="2091414" y="426945"/>
                  <a:pt x="2087217" y="397565"/>
                </a:cubicBezTo>
                <a:cubicBezTo>
                  <a:pt x="2084050" y="375398"/>
                  <a:pt x="2079341" y="353471"/>
                  <a:pt x="2076174" y="331304"/>
                </a:cubicBezTo>
                <a:cubicBezTo>
                  <a:pt x="2071977" y="301924"/>
                  <a:pt x="2070010" y="272231"/>
                  <a:pt x="2065131" y="242957"/>
                </a:cubicBezTo>
                <a:cubicBezTo>
                  <a:pt x="2062636" y="227986"/>
                  <a:pt x="2057380" y="213599"/>
                  <a:pt x="2054087" y="198783"/>
                </a:cubicBezTo>
                <a:cubicBezTo>
                  <a:pt x="2050015" y="180460"/>
                  <a:pt x="2047265" y="161855"/>
                  <a:pt x="2043044" y="143565"/>
                </a:cubicBezTo>
                <a:cubicBezTo>
                  <a:pt x="2036218" y="113987"/>
                  <a:pt x="2030556" y="84016"/>
                  <a:pt x="2020957" y="55218"/>
                </a:cubicBezTo>
                <a:cubicBezTo>
                  <a:pt x="2017276" y="44174"/>
                  <a:pt x="2019003" y="29359"/>
                  <a:pt x="2009913" y="22087"/>
                </a:cubicBezTo>
                <a:cubicBezTo>
                  <a:pt x="1998061" y="12606"/>
                  <a:pt x="1980622" y="14021"/>
                  <a:pt x="1965739" y="11044"/>
                </a:cubicBezTo>
                <a:cubicBezTo>
                  <a:pt x="1943782" y="6653"/>
                  <a:pt x="1921565" y="3681"/>
                  <a:pt x="1899478" y="0"/>
                </a:cubicBezTo>
                <a:cubicBezTo>
                  <a:pt x="1761961" y="9168"/>
                  <a:pt x="1770067" y="-12821"/>
                  <a:pt x="1689652" y="33131"/>
                </a:cubicBezTo>
                <a:cubicBezTo>
                  <a:pt x="1678128" y="39716"/>
                  <a:pt x="1667565" y="47856"/>
                  <a:pt x="1656522" y="55218"/>
                </a:cubicBezTo>
                <a:lnTo>
                  <a:pt x="1623391" y="44174"/>
                </a:ln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5605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-380413">
            <a:off x="5610225" y="4229100"/>
            <a:ext cx="1943100" cy="145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6" name="TextBox 7"/>
          <p:cNvSpPr txBox="1">
            <a:spLocks noChangeArrowheads="1"/>
          </p:cNvSpPr>
          <p:nvPr/>
        </p:nvSpPr>
        <p:spPr bwMode="auto">
          <a:xfrm>
            <a:off x="7772400" y="4008438"/>
            <a:ext cx="10144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>
                <a:latin typeface="Courier" charset="0"/>
                <a:cs typeface="Courier" charset="0"/>
              </a:rPr>
              <a:t>124134</a:t>
            </a:r>
          </a:p>
        </p:txBody>
      </p:sp>
      <p:sp>
        <p:nvSpPr>
          <p:cNvPr id="25607" name="Freeform 8"/>
          <p:cNvSpPr>
            <a:spLocks/>
          </p:cNvSpPr>
          <p:nvPr/>
        </p:nvSpPr>
        <p:spPr bwMode="auto">
          <a:xfrm>
            <a:off x="1612900" y="4229100"/>
            <a:ext cx="1589088" cy="795338"/>
          </a:xfrm>
          <a:custGeom>
            <a:avLst/>
            <a:gdLst>
              <a:gd name="T0" fmla="*/ 1179909 w 1590261"/>
              <a:gd name="T1" fmla="*/ 0 h 795130"/>
              <a:gd name="T2" fmla="*/ 1102719 w 1590261"/>
              <a:gd name="T3" fmla="*/ 11049 h 795130"/>
              <a:gd name="T4" fmla="*/ 992447 w 1590261"/>
              <a:gd name="T5" fmla="*/ 44198 h 795130"/>
              <a:gd name="T6" fmla="*/ 860121 w 1590261"/>
              <a:gd name="T7" fmla="*/ 77344 h 795130"/>
              <a:gd name="T8" fmla="*/ 771903 w 1590261"/>
              <a:gd name="T9" fmla="*/ 99443 h 795130"/>
              <a:gd name="T10" fmla="*/ 628550 w 1590261"/>
              <a:gd name="T11" fmla="*/ 110493 h 795130"/>
              <a:gd name="T12" fmla="*/ 319789 w 1590261"/>
              <a:gd name="T13" fmla="*/ 99443 h 795130"/>
              <a:gd name="T14" fmla="*/ 275680 w 1590261"/>
              <a:gd name="T15" fmla="*/ 88394 h 795130"/>
              <a:gd name="T16" fmla="*/ 11027 w 1590261"/>
              <a:gd name="T17" fmla="*/ 99443 h 795130"/>
              <a:gd name="T18" fmla="*/ 0 w 1590261"/>
              <a:gd name="T19" fmla="*/ 132592 h 795130"/>
              <a:gd name="T20" fmla="*/ 33082 w 1590261"/>
              <a:gd name="T21" fmla="*/ 331478 h 795130"/>
              <a:gd name="T22" fmla="*/ 55135 w 1590261"/>
              <a:gd name="T23" fmla="*/ 486167 h 795130"/>
              <a:gd name="T24" fmla="*/ 66163 w 1590261"/>
              <a:gd name="T25" fmla="*/ 662954 h 795130"/>
              <a:gd name="T26" fmla="*/ 77190 w 1590261"/>
              <a:gd name="T27" fmla="*/ 795546 h 795130"/>
              <a:gd name="T28" fmla="*/ 220544 w 1590261"/>
              <a:gd name="T29" fmla="*/ 784497 h 795130"/>
              <a:gd name="T30" fmla="*/ 341843 w 1590261"/>
              <a:gd name="T31" fmla="*/ 762398 h 795130"/>
              <a:gd name="T32" fmla="*/ 617523 w 1590261"/>
              <a:gd name="T33" fmla="*/ 740301 h 795130"/>
              <a:gd name="T34" fmla="*/ 738822 w 1590261"/>
              <a:gd name="T35" fmla="*/ 718202 h 795130"/>
              <a:gd name="T36" fmla="*/ 793958 w 1590261"/>
              <a:gd name="T37" fmla="*/ 707152 h 795130"/>
              <a:gd name="T38" fmla="*/ 827040 w 1590261"/>
              <a:gd name="T39" fmla="*/ 696103 h 795130"/>
              <a:gd name="T40" fmla="*/ 1003474 w 1590261"/>
              <a:gd name="T41" fmla="*/ 685053 h 795130"/>
              <a:gd name="T42" fmla="*/ 1113746 w 1590261"/>
              <a:gd name="T43" fmla="*/ 674004 h 795130"/>
              <a:gd name="T44" fmla="*/ 1389426 w 1590261"/>
              <a:gd name="T45" fmla="*/ 685053 h 795130"/>
              <a:gd name="T46" fmla="*/ 1587916 w 1590261"/>
              <a:gd name="T47" fmla="*/ 707152 h 795130"/>
              <a:gd name="T48" fmla="*/ 1576888 w 1590261"/>
              <a:gd name="T49" fmla="*/ 629808 h 795130"/>
              <a:gd name="T50" fmla="*/ 1565861 w 1590261"/>
              <a:gd name="T51" fmla="*/ 585610 h 795130"/>
              <a:gd name="T52" fmla="*/ 1543807 w 1590261"/>
              <a:gd name="T53" fmla="*/ 464068 h 795130"/>
              <a:gd name="T54" fmla="*/ 1521753 w 1590261"/>
              <a:gd name="T55" fmla="*/ 287280 h 795130"/>
              <a:gd name="T56" fmla="*/ 1510725 w 1590261"/>
              <a:gd name="T57" fmla="*/ 220985 h 795130"/>
              <a:gd name="T58" fmla="*/ 1488671 w 1590261"/>
              <a:gd name="T59" fmla="*/ 132592 h 795130"/>
              <a:gd name="T60" fmla="*/ 1477643 w 1590261"/>
              <a:gd name="T61" fmla="*/ 77344 h 795130"/>
              <a:gd name="T62" fmla="*/ 1466617 w 1590261"/>
              <a:gd name="T63" fmla="*/ 33148 h 795130"/>
              <a:gd name="T64" fmla="*/ 1400453 w 1590261"/>
              <a:gd name="T65" fmla="*/ 11049 h 795130"/>
              <a:gd name="T66" fmla="*/ 1190937 w 1590261"/>
              <a:gd name="T67" fmla="*/ 22099 h 795130"/>
              <a:gd name="T68" fmla="*/ 1157855 w 1590261"/>
              <a:gd name="T69" fmla="*/ 33148 h 795130"/>
              <a:gd name="T70" fmla="*/ 1102719 w 1590261"/>
              <a:gd name="T71" fmla="*/ 44198 h 795130"/>
              <a:gd name="T72" fmla="*/ 1014502 w 1590261"/>
              <a:gd name="T73" fmla="*/ 66295 h 795130"/>
              <a:gd name="T74" fmla="*/ 937312 w 1590261"/>
              <a:gd name="T75" fmla="*/ 66295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08" name="Rectangle 9"/>
          <p:cNvSpPr>
            <a:spLocks noChangeArrowheads="1"/>
          </p:cNvSpPr>
          <p:nvPr/>
        </p:nvSpPr>
        <p:spPr bwMode="auto">
          <a:xfrm>
            <a:off x="214313" y="4325938"/>
            <a:ext cx="13382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image</a:t>
            </a:r>
            <a:endParaRPr lang="en-US" altLang="zh-CN" sz="3000"/>
          </a:p>
        </p:txBody>
      </p:sp>
      <p:sp>
        <p:nvSpPr>
          <p:cNvPr id="25609" name="Freeform 5"/>
          <p:cNvSpPr>
            <a:spLocks/>
          </p:cNvSpPr>
          <p:nvPr/>
        </p:nvSpPr>
        <p:spPr bwMode="auto">
          <a:xfrm>
            <a:off x="2371725" y="3821113"/>
            <a:ext cx="2997200" cy="882650"/>
          </a:xfrm>
          <a:custGeom>
            <a:avLst/>
            <a:gdLst>
              <a:gd name="T0" fmla="*/ 69109 w 2996788"/>
              <a:gd name="T1" fmla="*/ 749548 h 883479"/>
              <a:gd name="T2" fmla="*/ 2830 w 2996788"/>
              <a:gd name="T3" fmla="*/ 804662 h 883479"/>
              <a:gd name="T4" fmla="*/ 35970 w 2996788"/>
              <a:gd name="T5" fmla="*/ 815685 h 883479"/>
              <a:gd name="T6" fmla="*/ 47016 w 2996788"/>
              <a:gd name="T7" fmla="*/ 749548 h 883479"/>
              <a:gd name="T8" fmla="*/ 13877 w 2996788"/>
              <a:gd name="T9" fmla="*/ 760571 h 883479"/>
              <a:gd name="T10" fmla="*/ 13877 w 2996788"/>
              <a:gd name="T11" fmla="*/ 859776 h 883479"/>
              <a:gd name="T12" fmla="*/ 47016 w 2996788"/>
              <a:gd name="T13" fmla="*/ 881822 h 883479"/>
              <a:gd name="T14" fmla="*/ 58063 w 2996788"/>
              <a:gd name="T15" fmla="*/ 771594 h 883479"/>
              <a:gd name="T16" fmla="*/ 2830 w 2996788"/>
              <a:gd name="T17" fmla="*/ 782616 h 883479"/>
              <a:gd name="T18" fmla="*/ 13877 w 2996788"/>
              <a:gd name="T19" fmla="*/ 815685 h 883479"/>
              <a:gd name="T20" fmla="*/ 356319 w 2996788"/>
              <a:gd name="T21" fmla="*/ 793640 h 883479"/>
              <a:gd name="T22" fmla="*/ 510970 w 2996788"/>
              <a:gd name="T23" fmla="*/ 771594 h 883479"/>
              <a:gd name="T24" fmla="*/ 654575 w 2996788"/>
              <a:gd name="T25" fmla="*/ 760571 h 883479"/>
              <a:gd name="T26" fmla="*/ 798180 w 2996788"/>
              <a:gd name="T27" fmla="*/ 738526 h 883479"/>
              <a:gd name="T28" fmla="*/ 853412 w 2996788"/>
              <a:gd name="T29" fmla="*/ 727503 h 883479"/>
              <a:gd name="T30" fmla="*/ 919691 w 2996788"/>
              <a:gd name="T31" fmla="*/ 716480 h 883479"/>
              <a:gd name="T32" fmla="*/ 997017 w 2996788"/>
              <a:gd name="T33" fmla="*/ 694435 h 883479"/>
              <a:gd name="T34" fmla="*/ 1041203 w 2996788"/>
              <a:gd name="T35" fmla="*/ 683412 h 883479"/>
              <a:gd name="T36" fmla="*/ 1107482 w 2996788"/>
              <a:gd name="T37" fmla="*/ 661366 h 883479"/>
              <a:gd name="T38" fmla="*/ 1140622 w 2996788"/>
              <a:gd name="T39" fmla="*/ 650344 h 883479"/>
              <a:gd name="T40" fmla="*/ 1173761 w 2996788"/>
              <a:gd name="T41" fmla="*/ 639321 h 883479"/>
              <a:gd name="T42" fmla="*/ 1240039 w 2996788"/>
              <a:gd name="T43" fmla="*/ 595229 h 883479"/>
              <a:gd name="T44" fmla="*/ 1306320 w 2996788"/>
              <a:gd name="T45" fmla="*/ 573184 h 883479"/>
              <a:gd name="T46" fmla="*/ 1427831 w 2996788"/>
              <a:gd name="T47" fmla="*/ 507047 h 883479"/>
              <a:gd name="T48" fmla="*/ 1460971 w 2996788"/>
              <a:gd name="T49" fmla="*/ 496025 h 883479"/>
              <a:gd name="T50" fmla="*/ 1560388 w 2996788"/>
              <a:gd name="T51" fmla="*/ 440911 h 883479"/>
              <a:gd name="T52" fmla="*/ 1593529 w 2996788"/>
              <a:gd name="T53" fmla="*/ 418866 h 883479"/>
              <a:gd name="T54" fmla="*/ 1626669 w 2996788"/>
              <a:gd name="T55" fmla="*/ 407843 h 883479"/>
              <a:gd name="T56" fmla="*/ 1737134 w 2996788"/>
              <a:gd name="T57" fmla="*/ 352729 h 883479"/>
              <a:gd name="T58" fmla="*/ 1781320 w 2996788"/>
              <a:gd name="T59" fmla="*/ 330683 h 883479"/>
              <a:gd name="T60" fmla="*/ 1847599 w 2996788"/>
              <a:gd name="T61" fmla="*/ 308638 h 883479"/>
              <a:gd name="T62" fmla="*/ 1891785 w 2996788"/>
              <a:gd name="T63" fmla="*/ 286593 h 883479"/>
              <a:gd name="T64" fmla="*/ 2002249 w 2996788"/>
              <a:gd name="T65" fmla="*/ 253524 h 883479"/>
              <a:gd name="T66" fmla="*/ 2035390 w 2996788"/>
              <a:gd name="T67" fmla="*/ 242501 h 883479"/>
              <a:gd name="T68" fmla="*/ 2079576 w 2996788"/>
              <a:gd name="T69" fmla="*/ 231479 h 883479"/>
              <a:gd name="T70" fmla="*/ 2112714 w 2996788"/>
              <a:gd name="T71" fmla="*/ 220456 h 883479"/>
              <a:gd name="T72" fmla="*/ 2178994 w 2996788"/>
              <a:gd name="T73" fmla="*/ 209433 h 883479"/>
              <a:gd name="T74" fmla="*/ 2223181 w 2996788"/>
              <a:gd name="T75" fmla="*/ 198410 h 883479"/>
              <a:gd name="T76" fmla="*/ 2278412 w 2996788"/>
              <a:gd name="T77" fmla="*/ 187388 h 883479"/>
              <a:gd name="T78" fmla="*/ 2311553 w 2996788"/>
              <a:gd name="T79" fmla="*/ 176364 h 883479"/>
              <a:gd name="T80" fmla="*/ 2565623 w 2996788"/>
              <a:gd name="T81" fmla="*/ 154319 h 883479"/>
              <a:gd name="T82" fmla="*/ 2885972 w 2996788"/>
              <a:gd name="T83" fmla="*/ 187388 h 883479"/>
              <a:gd name="T84" fmla="*/ 2952251 w 2996788"/>
              <a:gd name="T85" fmla="*/ 209433 h 883479"/>
              <a:gd name="T86" fmla="*/ 2985389 w 2996788"/>
              <a:gd name="T87" fmla="*/ 220456 h 883479"/>
              <a:gd name="T88" fmla="*/ 2941203 w 2996788"/>
              <a:gd name="T89" fmla="*/ 154319 h 883479"/>
              <a:gd name="T90" fmla="*/ 2919110 w 2996788"/>
              <a:gd name="T91" fmla="*/ 88182 h 883479"/>
              <a:gd name="T92" fmla="*/ 2908065 w 2996788"/>
              <a:gd name="T93" fmla="*/ 55114 h 883479"/>
              <a:gd name="T94" fmla="*/ 2874924 w 2996788"/>
              <a:gd name="T95" fmla="*/ 33069 h 883479"/>
              <a:gd name="T96" fmla="*/ 2852831 w 2996788"/>
              <a:gd name="T97" fmla="*/ 0 h 883479"/>
              <a:gd name="T98" fmla="*/ 2863879 w 2996788"/>
              <a:gd name="T99" fmla="*/ 33069 h 883479"/>
              <a:gd name="T100" fmla="*/ 2897017 w 2996788"/>
              <a:gd name="T101" fmla="*/ 66137 h 883479"/>
              <a:gd name="T102" fmla="*/ 2952251 w 2996788"/>
              <a:gd name="T103" fmla="*/ 143296 h 883479"/>
              <a:gd name="T104" fmla="*/ 2963296 w 2996788"/>
              <a:gd name="T105" fmla="*/ 176364 h 883479"/>
              <a:gd name="T106" fmla="*/ 2996436 w 2996788"/>
              <a:gd name="T107" fmla="*/ 209433 h 883479"/>
              <a:gd name="T108" fmla="*/ 2985389 w 2996788"/>
              <a:gd name="T109" fmla="*/ 253524 h 883479"/>
              <a:gd name="T110" fmla="*/ 2919110 w 2996788"/>
              <a:gd name="T111" fmla="*/ 308638 h 883479"/>
              <a:gd name="T112" fmla="*/ 2852831 w 2996788"/>
              <a:gd name="T113" fmla="*/ 352729 h 883479"/>
              <a:gd name="T114" fmla="*/ 2819693 w 2996788"/>
              <a:gd name="T115" fmla="*/ 385797 h 883479"/>
              <a:gd name="T116" fmla="*/ 2786552 w 2996788"/>
              <a:gd name="T117" fmla="*/ 396820 h 883479"/>
              <a:gd name="T118" fmla="*/ 2720273 w 2996788"/>
              <a:gd name="T119" fmla="*/ 451934 h 883479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2996788" h="883479">
                <a:moveTo>
                  <a:pt x="69091" y="750957"/>
                </a:moveTo>
                <a:cubicBezTo>
                  <a:pt x="64486" y="752799"/>
                  <a:pt x="-15925" y="768664"/>
                  <a:pt x="2830" y="806174"/>
                </a:cubicBezTo>
                <a:cubicBezTo>
                  <a:pt x="8036" y="816586"/>
                  <a:pt x="24917" y="813537"/>
                  <a:pt x="35960" y="817218"/>
                </a:cubicBezTo>
                <a:cubicBezTo>
                  <a:pt x="42782" y="806984"/>
                  <a:pt x="81295" y="768102"/>
                  <a:pt x="47004" y="750957"/>
                </a:cubicBezTo>
                <a:cubicBezTo>
                  <a:pt x="36592" y="745751"/>
                  <a:pt x="24917" y="758319"/>
                  <a:pt x="13873" y="762000"/>
                </a:cubicBezTo>
                <a:cubicBezTo>
                  <a:pt x="1138" y="800206"/>
                  <a:pt x="-9449" y="814747"/>
                  <a:pt x="13873" y="861392"/>
                </a:cubicBezTo>
                <a:cubicBezTo>
                  <a:pt x="19809" y="873264"/>
                  <a:pt x="35960" y="876117"/>
                  <a:pt x="47004" y="883479"/>
                </a:cubicBezTo>
                <a:cubicBezTo>
                  <a:pt x="67718" y="852408"/>
                  <a:pt x="101977" y="816974"/>
                  <a:pt x="58047" y="773044"/>
                </a:cubicBezTo>
                <a:cubicBezTo>
                  <a:pt x="44775" y="759772"/>
                  <a:pt x="21236" y="780406"/>
                  <a:pt x="2830" y="784087"/>
                </a:cubicBezTo>
                <a:cubicBezTo>
                  <a:pt x="6511" y="795131"/>
                  <a:pt x="2290" y="816060"/>
                  <a:pt x="13873" y="817218"/>
                </a:cubicBezTo>
                <a:cubicBezTo>
                  <a:pt x="56416" y="821472"/>
                  <a:pt x="287790" y="800833"/>
                  <a:pt x="356221" y="795131"/>
                </a:cubicBezTo>
                <a:cubicBezTo>
                  <a:pt x="417009" y="784999"/>
                  <a:pt x="446319" y="779188"/>
                  <a:pt x="510830" y="773044"/>
                </a:cubicBezTo>
                <a:cubicBezTo>
                  <a:pt x="558610" y="768493"/>
                  <a:pt x="606637" y="766776"/>
                  <a:pt x="654395" y="762000"/>
                </a:cubicBezTo>
                <a:cubicBezTo>
                  <a:pt x="681968" y="759243"/>
                  <a:pt x="767873" y="745384"/>
                  <a:pt x="797960" y="739914"/>
                </a:cubicBezTo>
                <a:cubicBezTo>
                  <a:pt x="816428" y="736556"/>
                  <a:pt x="834710" y="732228"/>
                  <a:pt x="853178" y="728870"/>
                </a:cubicBezTo>
                <a:cubicBezTo>
                  <a:pt x="875208" y="724864"/>
                  <a:pt x="897482" y="722218"/>
                  <a:pt x="919439" y="717827"/>
                </a:cubicBezTo>
                <a:cubicBezTo>
                  <a:pt x="976955" y="706324"/>
                  <a:pt x="947642" y="709769"/>
                  <a:pt x="996743" y="695740"/>
                </a:cubicBezTo>
                <a:cubicBezTo>
                  <a:pt x="1011337" y="691570"/>
                  <a:pt x="1026379" y="689057"/>
                  <a:pt x="1040917" y="684696"/>
                </a:cubicBezTo>
                <a:cubicBezTo>
                  <a:pt x="1063217" y="678006"/>
                  <a:pt x="1085091" y="669971"/>
                  <a:pt x="1107178" y="662609"/>
                </a:cubicBezTo>
                <a:lnTo>
                  <a:pt x="1140308" y="651566"/>
                </a:lnTo>
                <a:cubicBezTo>
                  <a:pt x="1151352" y="647885"/>
                  <a:pt x="1163753" y="646979"/>
                  <a:pt x="1173439" y="640522"/>
                </a:cubicBezTo>
                <a:cubicBezTo>
                  <a:pt x="1195526" y="625797"/>
                  <a:pt x="1214516" y="604742"/>
                  <a:pt x="1239699" y="596348"/>
                </a:cubicBezTo>
                <a:cubicBezTo>
                  <a:pt x="1261786" y="588986"/>
                  <a:pt x="1286588" y="587175"/>
                  <a:pt x="1305960" y="574261"/>
                </a:cubicBezTo>
                <a:cubicBezTo>
                  <a:pt x="1346285" y="547378"/>
                  <a:pt x="1377332" y="524702"/>
                  <a:pt x="1427439" y="508000"/>
                </a:cubicBezTo>
                <a:lnTo>
                  <a:pt x="1460569" y="496957"/>
                </a:lnTo>
                <a:cubicBezTo>
                  <a:pt x="1536516" y="446326"/>
                  <a:pt x="1501647" y="461177"/>
                  <a:pt x="1559960" y="441740"/>
                </a:cubicBezTo>
                <a:cubicBezTo>
                  <a:pt x="1571004" y="434378"/>
                  <a:pt x="1581220" y="425589"/>
                  <a:pt x="1593091" y="419653"/>
                </a:cubicBezTo>
                <a:cubicBezTo>
                  <a:pt x="1603503" y="414447"/>
                  <a:pt x="1616045" y="414262"/>
                  <a:pt x="1626221" y="408609"/>
                </a:cubicBezTo>
                <a:cubicBezTo>
                  <a:pt x="1733794" y="348845"/>
                  <a:pt x="1650329" y="374973"/>
                  <a:pt x="1736656" y="353392"/>
                </a:cubicBezTo>
                <a:cubicBezTo>
                  <a:pt x="1751381" y="346030"/>
                  <a:pt x="1765545" y="337419"/>
                  <a:pt x="1780830" y="331305"/>
                </a:cubicBezTo>
                <a:cubicBezTo>
                  <a:pt x="1802447" y="322658"/>
                  <a:pt x="1826267" y="319630"/>
                  <a:pt x="1847091" y="309218"/>
                </a:cubicBezTo>
                <a:cubicBezTo>
                  <a:pt x="1861816" y="301856"/>
                  <a:pt x="1875980" y="293245"/>
                  <a:pt x="1891265" y="287131"/>
                </a:cubicBezTo>
                <a:cubicBezTo>
                  <a:pt x="1956864" y="260891"/>
                  <a:pt x="1944757" y="270269"/>
                  <a:pt x="2001699" y="254000"/>
                </a:cubicBezTo>
                <a:cubicBezTo>
                  <a:pt x="2012892" y="250802"/>
                  <a:pt x="2023637" y="246155"/>
                  <a:pt x="2034830" y="242957"/>
                </a:cubicBezTo>
                <a:cubicBezTo>
                  <a:pt x="2049424" y="238788"/>
                  <a:pt x="2064410" y="236084"/>
                  <a:pt x="2079004" y="231914"/>
                </a:cubicBezTo>
                <a:cubicBezTo>
                  <a:pt x="2090197" y="228716"/>
                  <a:pt x="2100770" y="223395"/>
                  <a:pt x="2112134" y="220870"/>
                </a:cubicBezTo>
                <a:cubicBezTo>
                  <a:pt x="2133992" y="216013"/>
                  <a:pt x="2156438" y="214218"/>
                  <a:pt x="2178395" y="209827"/>
                </a:cubicBezTo>
                <a:cubicBezTo>
                  <a:pt x="2193278" y="206850"/>
                  <a:pt x="2207753" y="202076"/>
                  <a:pt x="2222569" y="198783"/>
                </a:cubicBezTo>
                <a:cubicBezTo>
                  <a:pt x="2240892" y="194711"/>
                  <a:pt x="2259576" y="192292"/>
                  <a:pt x="2277786" y="187740"/>
                </a:cubicBezTo>
                <a:cubicBezTo>
                  <a:pt x="2289080" y="184917"/>
                  <a:pt x="2299434" y="178610"/>
                  <a:pt x="2310917" y="176696"/>
                </a:cubicBezTo>
                <a:cubicBezTo>
                  <a:pt x="2373716" y="166229"/>
                  <a:pt x="2513370" y="158291"/>
                  <a:pt x="2564917" y="154609"/>
                </a:cubicBezTo>
                <a:cubicBezTo>
                  <a:pt x="2705623" y="161310"/>
                  <a:pt x="2769416" y="149153"/>
                  <a:pt x="2885178" y="187740"/>
                </a:cubicBezTo>
                <a:lnTo>
                  <a:pt x="2951439" y="209827"/>
                </a:lnTo>
                <a:lnTo>
                  <a:pt x="2984569" y="220870"/>
                </a:lnTo>
                <a:cubicBezTo>
                  <a:pt x="2969844" y="198783"/>
                  <a:pt x="2948789" y="179792"/>
                  <a:pt x="2940395" y="154609"/>
                </a:cubicBezTo>
                <a:lnTo>
                  <a:pt x="2918308" y="88348"/>
                </a:lnTo>
                <a:cubicBezTo>
                  <a:pt x="2914627" y="77305"/>
                  <a:pt x="2916951" y="61675"/>
                  <a:pt x="2907265" y="55218"/>
                </a:cubicBezTo>
                <a:lnTo>
                  <a:pt x="2874134" y="33131"/>
                </a:lnTo>
                <a:cubicBezTo>
                  <a:pt x="2866772" y="22087"/>
                  <a:pt x="2865320" y="0"/>
                  <a:pt x="2852047" y="0"/>
                </a:cubicBezTo>
                <a:cubicBezTo>
                  <a:pt x="2840406" y="0"/>
                  <a:pt x="2856634" y="23445"/>
                  <a:pt x="2863091" y="33131"/>
                </a:cubicBezTo>
                <a:cubicBezTo>
                  <a:pt x="2871754" y="46126"/>
                  <a:pt x="2887143" y="53552"/>
                  <a:pt x="2896221" y="66261"/>
                </a:cubicBezTo>
                <a:cubicBezTo>
                  <a:pt x="2968899" y="168011"/>
                  <a:pt x="2865297" y="57424"/>
                  <a:pt x="2951439" y="143566"/>
                </a:cubicBezTo>
                <a:cubicBezTo>
                  <a:pt x="2955120" y="154609"/>
                  <a:pt x="2956025" y="167010"/>
                  <a:pt x="2962482" y="176696"/>
                </a:cubicBezTo>
                <a:cubicBezTo>
                  <a:pt x="2971145" y="189691"/>
                  <a:pt x="2991321" y="194810"/>
                  <a:pt x="2995612" y="209827"/>
                </a:cubicBezTo>
                <a:cubicBezTo>
                  <a:pt x="2999782" y="224420"/>
                  <a:pt x="2992099" y="240822"/>
                  <a:pt x="2984569" y="254000"/>
                </a:cubicBezTo>
                <a:cubicBezTo>
                  <a:pt x="2966969" y="284800"/>
                  <a:pt x="2943260" y="288425"/>
                  <a:pt x="2918308" y="309218"/>
                </a:cubicBezTo>
                <a:cubicBezTo>
                  <a:pt x="2863158" y="355176"/>
                  <a:pt x="2910272" y="333983"/>
                  <a:pt x="2852047" y="353392"/>
                </a:cubicBezTo>
                <a:cubicBezTo>
                  <a:pt x="2841004" y="364435"/>
                  <a:pt x="2831912" y="377859"/>
                  <a:pt x="2818917" y="386522"/>
                </a:cubicBezTo>
                <a:cubicBezTo>
                  <a:pt x="2809231" y="392979"/>
                  <a:pt x="2795962" y="391913"/>
                  <a:pt x="2785786" y="397566"/>
                </a:cubicBezTo>
                <a:cubicBezTo>
                  <a:pt x="2716462" y="436079"/>
                  <a:pt x="2719525" y="416263"/>
                  <a:pt x="2719525" y="452783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220200" cy="68580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 dirty="0" smtClean="0">
                <a:latin typeface="Calibri" charset="0"/>
                <a:cs typeface="Calibri" charset="0"/>
              </a:rPr>
              <a:t>Pointers Example</a:t>
            </a:r>
            <a:endParaRPr lang="en-US" altLang="zh-CN" sz="4600" dirty="0">
              <a:latin typeface="Calibri" charset="0"/>
              <a:cs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5838" y="1020835"/>
            <a:ext cx="6910947" cy="5374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858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endParaRPr lang="zh-CN" altLang="en-US">
              <a:latin typeface="Calibri" charset="0"/>
              <a:ea typeface="ＭＳ Ｐゴシック" charset="0"/>
            </a:endParaRPr>
          </a:p>
        </p:txBody>
      </p:sp>
      <p:sp>
        <p:nvSpPr>
          <p:cNvPr id="26626" name="Rectangle 4"/>
          <p:cNvSpPr>
            <a:spLocks noChangeArrowheads="1"/>
          </p:cNvSpPr>
          <p:nvPr/>
        </p:nvSpPr>
        <p:spPr bwMode="auto">
          <a:xfrm>
            <a:off x="0" y="0"/>
            <a:ext cx="9220200" cy="68580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Pointers</a:t>
            </a:r>
          </a:p>
        </p:txBody>
      </p:sp>
      <p:sp>
        <p:nvSpPr>
          <p:cNvPr id="27650" name="TextBox 3"/>
          <p:cNvSpPr txBox="1">
            <a:spLocks noChangeArrowheads="1"/>
          </p:cNvSpPr>
          <p:nvPr/>
        </p:nvSpPr>
        <p:spPr bwMode="auto">
          <a:xfrm>
            <a:off x="1635125" y="2436813"/>
            <a:ext cx="51720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* intList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latin typeface="Courier" charset="0"/>
                <a:cs typeface="Courier" charset="0"/>
              </a:rPr>
              <a:t>[</a:t>
            </a:r>
            <a:r>
              <a:rPr lang="en-US" altLang="zh-CN" i="1">
                <a:latin typeface="Courier" charset="0"/>
                <a:cs typeface="Courier" charset="0"/>
              </a:rPr>
              <a:t>n</a:t>
            </a:r>
            <a:r>
              <a:rPr lang="en-US" altLang="zh-CN">
                <a:latin typeface="Courier" charset="0"/>
                <a:cs typeface="Courier" charset="0"/>
              </a:rPr>
              <a:t>];</a:t>
            </a:r>
          </a:p>
        </p:txBody>
      </p:sp>
      <p:sp>
        <p:nvSpPr>
          <p:cNvPr id="27651" name="TextBox 4"/>
          <p:cNvSpPr txBox="1">
            <a:spLocks noChangeArrowheads="1"/>
          </p:cNvSpPr>
          <p:nvPr/>
        </p:nvSpPr>
        <p:spPr bwMode="auto">
          <a:xfrm>
            <a:off x="842963" y="1298575"/>
            <a:ext cx="71120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dynamically request memory for </a:t>
            </a:r>
            <a:r>
              <a:rPr lang="en-US" altLang="zh-CN" sz="2000" b="1" i="1">
                <a:solidFill>
                  <a:srgbClr val="008000"/>
                </a:solidFill>
                <a:latin typeface="Courier" charset="0"/>
                <a:cs typeface="Courier" charset="0"/>
              </a:rPr>
              <a:t>n </a:t>
            </a:r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integers. </a:t>
            </a:r>
          </a:p>
          <a:p>
            <a:pPr algn="l" eaLnBrk="1" hangingPunct="1"/>
            <a:r>
              <a:rPr lang="en-US" altLang="zh-CN" sz="2000" b="1">
                <a:solidFill>
                  <a:srgbClr val="008000"/>
                </a:solidFill>
                <a:latin typeface="Courier" charset="0"/>
                <a:cs typeface="Courier" charset="0"/>
              </a:rPr>
              <a:t>// store the address of the provided ints.</a:t>
            </a:r>
          </a:p>
        </p:txBody>
      </p:sp>
      <p:grpSp>
        <p:nvGrpSpPr>
          <p:cNvPr id="27652" name="Group 6"/>
          <p:cNvGrpSpPr>
            <a:grpSpLocks/>
          </p:cNvGrpSpPr>
          <p:nvPr/>
        </p:nvGrpSpPr>
        <p:grpSpPr bwMode="auto">
          <a:xfrm>
            <a:off x="2705100" y="4859338"/>
            <a:ext cx="6251575" cy="915987"/>
            <a:chOff x="1546087" y="4892261"/>
            <a:chExt cx="6250609" cy="916609"/>
          </a:xfrm>
        </p:grpSpPr>
        <p:sp>
          <p:nvSpPr>
            <p:cNvPr id="27656" name="Freeform 7"/>
            <p:cNvSpPr>
              <a:spLocks/>
            </p:cNvSpPr>
            <p:nvPr/>
          </p:nvSpPr>
          <p:spPr bwMode="auto">
            <a:xfrm>
              <a:off x="1546087" y="4892261"/>
              <a:ext cx="6250609" cy="916609"/>
            </a:xfrm>
            <a:custGeom>
              <a:avLst/>
              <a:gdLst>
                <a:gd name="T0" fmla="*/ 5853043 w 6250609"/>
                <a:gd name="T1" fmla="*/ 33130 h 916609"/>
                <a:gd name="T2" fmla="*/ 5499652 w 6250609"/>
                <a:gd name="T3" fmla="*/ 55217 h 916609"/>
                <a:gd name="T4" fmla="*/ 5433391 w 6250609"/>
                <a:gd name="T5" fmla="*/ 66261 h 916609"/>
                <a:gd name="T6" fmla="*/ 5146261 w 6250609"/>
                <a:gd name="T7" fmla="*/ 77304 h 916609"/>
                <a:gd name="T8" fmla="*/ 4384261 w 6250609"/>
                <a:gd name="T9" fmla="*/ 110435 h 916609"/>
                <a:gd name="T10" fmla="*/ 4229652 w 6250609"/>
                <a:gd name="T11" fmla="*/ 121478 h 916609"/>
                <a:gd name="T12" fmla="*/ 4030870 w 6250609"/>
                <a:gd name="T13" fmla="*/ 143565 h 916609"/>
                <a:gd name="T14" fmla="*/ 3821043 w 6250609"/>
                <a:gd name="T15" fmla="*/ 154609 h 916609"/>
                <a:gd name="T16" fmla="*/ 3522870 w 6250609"/>
                <a:gd name="T17" fmla="*/ 176696 h 916609"/>
                <a:gd name="T18" fmla="*/ 3235739 w 6250609"/>
                <a:gd name="T19" fmla="*/ 165652 h 916609"/>
                <a:gd name="T20" fmla="*/ 3081130 w 6250609"/>
                <a:gd name="T21" fmla="*/ 154609 h 916609"/>
                <a:gd name="T22" fmla="*/ 2716696 w 6250609"/>
                <a:gd name="T23" fmla="*/ 165652 h 916609"/>
                <a:gd name="T24" fmla="*/ 1766956 w 6250609"/>
                <a:gd name="T25" fmla="*/ 154609 h 916609"/>
                <a:gd name="T26" fmla="*/ 1601304 w 6250609"/>
                <a:gd name="T27" fmla="*/ 143565 h 916609"/>
                <a:gd name="T28" fmla="*/ 143565 w 6250609"/>
                <a:gd name="T29" fmla="*/ 154609 h 916609"/>
                <a:gd name="T30" fmla="*/ 11043 w 6250609"/>
                <a:gd name="T31" fmla="*/ 165652 h 916609"/>
                <a:gd name="T32" fmla="*/ 0 w 6250609"/>
                <a:gd name="T33" fmla="*/ 198782 h 916609"/>
                <a:gd name="T34" fmla="*/ 11043 w 6250609"/>
                <a:gd name="T35" fmla="*/ 397565 h 916609"/>
                <a:gd name="T36" fmla="*/ 33130 w 6250609"/>
                <a:gd name="T37" fmla="*/ 463826 h 916609"/>
                <a:gd name="T38" fmla="*/ 44174 w 6250609"/>
                <a:gd name="T39" fmla="*/ 508000 h 916609"/>
                <a:gd name="T40" fmla="*/ 66261 w 6250609"/>
                <a:gd name="T41" fmla="*/ 585304 h 916609"/>
                <a:gd name="T42" fmla="*/ 77304 w 6250609"/>
                <a:gd name="T43" fmla="*/ 662609 h 916609"/>
                <a:gd name="T44" fmla="*/ 88348 w 6250609"/>
                <a:gd name="T45" fmla="*/ 706782 h 916609"/>
                <a:gd name="T46" fmla="*/ 121478 w 6250609"/>
                <a:gd name="T47" fmla="*/ 828261 h 916609"/>
                <a:gd name="T48" fmla="*/ 165652 w 6250609"/>
                <a:gd name="T49" fmla="*/ 894522 h 916609"/>
                <a:gd name="T50" fmla="*/ 254000 w 6250609"/>
                <a:gd name="T51" fmla="*/ 916609 h 916609"/>
                <a:gd name="T52" fmla="*/ 1402522 w 6250609"/>
                <a:gd name="T53" fmla="*/ 905565 h 916609"/>
                <a:gd name="T54" fmla="*/ 1722783 w 6250609"/>
                <a:gd name="T55" fmla="*/ 883478 h 916609"/>
                <a:gd name="T56" fmla="*/ 1811130 w 6250609"/>
                <a:gd name="T57" fmla="*/ 872435 h 916609"/>
                <a:gd name="T58" fmla="*/ 2219739 w 6250609"/>
                <a:gd name="T59" fmla="*/ 861391 h 916609"/>
                <a:gd name="T60" fmla="*/ 2551043 w 6250609"/>
                <a:gd name="T61" fmla="*/ 850348 h 916609"/>
                <a:gd name="T62" fmla="*/ 3434522 w 6250609"/>
                <a:gd name="T63" fmla="*/ 828261 h 916609"/>
                <a:gd name="T64" fmla="*/ 3622261 w 6250609"/>
                <a:gd name="T65" fmla="*/ 839304 h 916609"/>
                <a:gd name="T66" fmla="*/ 4318000 w 6250609"/>
                <a:gd name="T67" fmla="*/ 828261 h 916609"/>
                <a:gd name="T68" fmla="*/ 4527826 w 6250609"/>
                <a:gd name="T69" fmla="*/ 817217 h 916609"/>
                <a:gd name="T70" fmla="*/ 4682435 w 6250609"/>
                <a:gd name="T71" fmla="*/ 795130 h 916609"/>
                <a:gd name="T72" fmla="*/ 4903304 w 6250609"/>
                <a:gd name="T73" fmla="*/ 784087 h 916609"/>
                <a:gd name="T74" fmla="*/ 5223565 w 6250609"/>
                <a:gd name="T75" fmla="*/ 762000 h 916609"/>
                <a:gd name="T76" fmla="*/ 5588000 w 6250609"/>
                <a:gd name="T77" fmla="*/ 750956 h 916609"/>
                <a:gd name="T78" fmla="*/ 6239565 w 6250609"/>
                <a:gd name="T79" fmla="*/ 750956 h 916609"/>
                <a:gd name="T80" fmla="*/ 6250609 w 6250609"/>
                <a:gd name="T81" fmla="*/ 717826 h 916609"/>
                <a:gd name="T82" fmla="*/ 6239565 w 6250609"/>
                <a:gd name="T83" fmla="*/ 607391 h 916609"/>
                <a:gd name="T84" fmla="*/ 6206435 w 6250609"/>
                <a:gd name="T85" fmla="*/ 541130 h 916609"/>
                <a:gd name="T86" fmla="*/ 6195391 w 6250609"/>
                <a:gd name="T87" fmla="*/ 508000 h 916609"/>
                <a:gd name="T88" fmla="*/ 6162261 w 6250609"/>
                <a:gd name="T89" fmla="*/ 320261 h 916609"/>
                <a:gd name="T90" fmla="*/ 6151217 w 6250609"/>
                <a:gd name="T91" fmla="*/ 88348 h 916609"/>
                <a:gd name="T92" fmla="*/ 6118087 w 6250609"/>
                <a:gd name="T93" fmla="*/ 66261 h 916609"/>
                <a:gd name="T94" fmla="*/ 6040783 w 6250609"/>
                <a:gd name="T95" fmla="*/ 44174 h 916609"/>
                <a:gd name="T96" fmla="*/ 5830956 w 6250609"/>
                <a:gd name="T97" fmla="*/ 33130 h 916609"/>
                <a:gd name="T98" fmla="*/ 5786783 w 6250609"/>
                <a:gd name="T99" fmla="*/ 11043 h 916609"/>
                <a:gd name="T100" fmla="*/ 5753652 w 6250609"/>
                <a:gd name="T101" fmla="*/ 0 h 91660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6250609" h="916609">
                  <a:moveTo>
                    <a:pt x="5853043" y="33130"/>
                  </a:moveTo>
                  <a:cubicBezTo>
                    <a:pt x="5657845" y="61017"/>
                    <a:pt x="5896284" y="29628"/>
                    <a:pt x="5499652" y="55217"/>
                  </a:cubicBezTo>
                  <a:cubicBezTo>
                    <a:pt x="5477307" y="56659"/>
                    <a:pt x="5455739" y="64864"/>
                    <a:pt x="5433391" y="66261"/>
                  </a:cubicBezTo>
                  <a:cubicBezTo>
                    <a:pt x="5337797" y="72236"/>
                    <a:pt x="5241937" y="72819"/>
                    <a:pt x="5146261" y="77304"/>
                  </a:cubicBezTo>
                  <a:cubicBezTo>
                    <a:pt x="4402361" y="112174"/>
                    <a:pt x="5037970" y="89347"/>
                    <a:pt x="4384261" y="110435"/>
                  </a:cubicBezTo>
                  <a:cubicBezTo>
                    <a:pt x="4332725" y="114116"/>
                    <a:pt x="4281087" y="116579"/>
                    <a:pt x="4229652" y="121478"/>
                  </a:cubicBezTo>
                  <a:cubicBezTo>
                    <a:pt x="3996197" y="143712"/>
                    <a:pt x="4359312" y="121669"/>
                    <a:pt x="4030870" y="143565"/>
                  </a:cubicBezTo>
                  <a:cubicBezTo>
                    <a:pt x="3960986" y="148224"/>
                    <a:pt x="3890934" y="150051"/>
                    <a:pt x="3821043" y="154609"/>
                  </a:cubicBezTo>
                  <a:lnTo>
                    <a:pt x="3522870" y="176696"/>
                  </a:lnTo>
                  <a:lnTo>
                    <a:pt x="3235739" y="165652"/>
                  </a:lnTo>
                  <a:cubicBezTo>
                    <a:pt x="3184136" y="163072"/>
                    <a:pt x="3132798" y="154609"/>
                    <a:pt x="3081130" y="154609"/>
                  </a:cubicBezTo>
                  <a:cubicBezTo>
                    <a:pt x="2959596" y="154609"/>
                    <a:pt x="2838174" y="161971"/>
                    <a:pt x="2716696" y="165652"/>
                  </a:cubicBezTo>
                  <a:lnTo>
                    <a:pt x="1766956" y="154609"/>
                  </a:lnTo>
                  <a:cubicBezTo>
                    <a:pt x="1711627" y="153513"/>
                    <a:pt x="1656644" y="143565"/>
                    <a:pt x="1601304" y="143565"/>
                  </a:cubicBezTo>
                  <a:lnTo>
                    <a:pt x="143565" y="154609"/>
                  </a:lnTo>
                  <a:cubicBezTo>
                    <a:pt x="99391" y="158290"/>
                    <a:pt x="53410" y="152616"/>
                    <a:pt x="11043" y="165652"/>
                  </a:cubicBezTo>
                  <a:cubicBezTo>
                    <a:pt x="-83" y="169075"/>
                    <a:pt x="0" y="187141"/>
                    <a:pt x="0" y="198782"/>
                  </a:cubicBezTo>
                  <a:cubicBezTo>
                    <a:pt x="0" y="265145"/>
                    <a:pt x="2812" y="331714"/>
                    <a:pt x="11043" y="397565"/>
                  </a:cubicBezTo>
                  <a:cubicBezTo>
                    <a:pt x="13931" y="420667"/>
                    <a:pt x="27483" y="441239"/>
                    <a:pt x="33130" y="463826"/>
                  </a:cubicBezTo>
                  <a:cubicBezTo>
                    <a:pt x="36811" y="478551"/>
                    <a:pt x="40004" y="493406"/>
                    <a:pt x="44174" y="508000"/>
                  </a:cubicBezTo>
                  <a:cubicBezTo>
                    <a:pt x="55999" y="549386"/>
                    <a:pt x="57632" y="537847"/>
                    <a:pt x="66261" y="585304"/>
                  </a:cubicBezTo>
                  <a:cubicBezTo>
                    <a:pt x="70917" y="610914"/>
                    <a:pt x="72648" y="636999"/>
                    <a:pt x="77304" y="662609"/>
                  </a:cubicBezTo>
                  <a:cubicBezTo>
                    <a:pt x="80019" y="677542"/>
                    <a:pt x="85056" y="691966"/>
                    <a:pt x="88348" y="706782"/>
                  </a:cubicBezTo>
                  <a:cubicBezTo>
                    <a:pt x="109162" y="800443"/>
                    <a:pt x="86999" y="724827"/>
                    <a:pt x="121478" y="828261"/>
                  </a:cubicBezTo>
                  <a:cubicBezTo>
                    <a:pt x="133056" y="862993"/>
                    <a:pt x="130201" y="870888"/>
                    <a:pt x="165652" y="894522"/>
                  </a:cubicBezTo>
                  <a:cubicBezTo>
                    <a:pt x="180203" y="904222"/>
                    <a:pt x="246040" y="915017"/>
                    <a:pt x="254000" y="916609"/>
                  </a:cubicBezTo>
                  <a:lnTo>
                    <a:pt x="1402522" y="905565"/>
                  </a:lnTo>
                  <a:cubicBezTo>
                    <a:pt x="1514740" y="903740"/>
                    <a:pt x="1613729" y="895595"/>
                    <a:pt x="1722783" y="883478"/>
                  </a:cubicBezTo>
                  <a:cubicBezTo>
                    <a:pt x="1752280" y="880201"/>
                    <a:pt x="1781481" y="873753"/>
                    <a:pt x="1811130" y="872435"/>
                  </a:cubicBezTo>
                  <a:cubicBezTo>
                    <a:pt x="1947248" y="866385"/>
                    <a:pt x="2083547" y="865456"/>
                    <a:pt x="2219739" y="861391"/>
                  </a:cubicBezTo>
                  <a:lnTo>
                    <a:pt x="2551043" y="850348"/>
                  </a:lnTo>
                  <a:cubicBezTo>
                    <a:pt x="2912816" y="824506"/>
                    <a:pt x="2819543" y="828261"/>
                    <a:pt x="3434522" y="828261"/>
                  </a:cubicBezTo>
                  <a:cubicBezTo>
                    <a:pt x="3497210" y="828261"/>
                    <a:pt x="3559681" y="835623"/>
                    <a:pt x="3622261" y="839304"/>
                  </a:cubicBezTo>
                  <a:lnTo>
                    <a:pt x="4318000" y="828261"/>
                  </a:lnTo>
                  <a:cubicBezTo>
                    <a:pt x="4388018" y="826553"/>
                    <a:pt x="4458075" y="823558"/>
                    <a:pt x="4527826" y="817217"/>
                  </a:cubicBezTo>
                  <a:cubicBezTo>
                    <a:pt x="4579672" y="812504"/>
                    <a:pt x="4630440" y="797730"/>
                    <a:pt x="4682435" y="795130"/>
                  </a:cubicBezTo>
                  <a:lnTo>
                    <a:pt x="4903304" y="784087"/>
                  </a:lnTo>
                  <a:cubicBezTo>
                    <a:pt x="5048830" y="759831"/>
                    <a:pt x="4963575" y="771285"/>
                    <a:pt x="5223565" y="762000"/>
                  </a:cubicBezTo>
                  <a:lnTo>
                    <a:pt x="5588000" y="750956"/>
                  </a:lnTo>
                  <a:cubicBezTo>
                    <a:pt x="5729521" y="755245"/>
                    <a:pt x="6082118" y="774281"/>
                    <a:pt x="6239565" y="750956"/>
                  </a:cubicBezTo>
                  <a:cubicBezTo>
                    <a:pt x="6251080" y="749250"/>
                    <a:pt x="6246928" y="728869"/>
                    <a:pt x="6250609" y="717826"/>
                  </a:cubicBezTo>
                  <a:cubicBezTo>
                    <a:pt x="6246928" y="681014"/>
                    <a:pt x="6245190" y="643956"/>
                    <a:pt x="6239565" y="607391"/>
                  </a:cubicBezTo>
                  <a:cubicBezTo>
                    <a:pt x="6233397" y="567297"/>
                    <a:pt x="6224635" y="577530"/>
                    <a:pt x="6206435" y="541130"/>
                  </a:cubicBezTo>
                  <a:cubicBezTo>
                    <a:pt x="6201229" y="530718"/>
                    <a:pt x="6199072" y="519043"/>
                    <a:pt x="6195391" y="508000"/>
                  </a:cubicBezTo>
                  <a:cubicBezTo>
                    <a:pt x="6170218" y="356963"/>
                    <a:pt x="6182086" y="419392"/>
                    <a:pt x="6162261" y="320261"/>
                  </a:cubicBezTo>
                  <a:cubicBezTo>
                    <a:pt x="6158580" y="242957"/>
                    <a:pt x="6164477" y="164595"/>
                    <a:pt x="6151217" y="88348"/>
                  </a:cubicBezTo>
                  <a:cubicBezTo>
                    <a:pt x="6148943" y="75272"/>
                    <a:pt x="6129958" y="72197"/>
                    <a:pt x="6118087" y="66261"/>
                  </a:cubicBezTo>
                  <a:cubicBezTo>
                    <a:pt x="6106528" y="60481"/>
                    <a:pt x="6049352" y="44919"/>
                    <a:pt x="6040783" y="44174"/>
                  </a:cubicBezTo>
                  <a:cubicBezTo>
                    <a:pt x="5971007" y="38107"/>
                    <a:pt x="5900898" y="36811"/>
                    <a:pt x="5830956" y="33130"/>
                  </a:cubicBezTo>
                  <a:cubicBezTo>
                    <a:pt x="5816232" y="25768"/>
                    <a:pt x="5801914" y="17528"/>
                    <a:pt x="5786783" y="11043"/>
                  </a:cubicBezTo>
                  <a:cubicBezTo>
                    <a:pt x="5776083" y="6457"/>
                    <a:pt x="5753652" y="0"/>
                    <a:pt x="5753652" y="0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7" name="Freeform 8"/>
            <p:cNvSpPr>
              <a:spLocks/>
            </p:cNvSpPr>
            <p:nvPr/>
          </p:nvSpPr>
          <p:spPr bwMode="auto">
            <a:xfrm>
              <a:off x="2352261" y="5124174"/>
              <a:ext cx="99392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18 w 99392"/>
                <a:gd name="T9" fmla="*/ 265044 h 585305"/>
                <a:gd name="T10" fmla="*/ 77305 w 99392"/>
                <a:gd name="T11" fmla="*/ 419653 h 585305"/>
                <a:gd name="T12" fmla="*/ 88348 w 99392"/>
                <a:gd name="T13" fmla="*/ 474870 h 585305"/>
                <a:gd name="T14" fmla="*/ 99392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8" name="Freeform 9"/>
            <p:cNvSpPr>
              <a:spLocks/>
            </p:cNvSpPr>
            <p:nvPr/>
          </p:nvSpPr>
          <p:spPr bwMode="auto">
            <a:xfrm>
              <a:off x="3089940" y="5133015"/>
              <a:ext cx="99392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18 w 99392"/>
                <a:gd name="T9" fmla="*/ 265044 h 585305"/>
                <a:gd name="T10" fmla="*/ 77305 w 99392"/>
                <a:gd name="T11" fmla="*/ 419653 h 585305"/>
                <a:gd name="T12" fmla="*/ 88348 w 99392"/>
                <a:gd name="T13" fmla="*/ 474870 h 585305"/>
                <a:gd name="T14" fmla="*/ 99392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9" name="Freeform 10"/>
            <p:cNvSpPr>
              <a:spLocks/>
            </p:cNvSpPr>
            <p:nvPr/>
          </p:nvSpPr>
          <p:spPr bwMode="auto">
            <a:xfrm>
              <a:off x="3796748" y="5088835"/>
              <a:ext cx="99392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18 w 99392"/>
                <a:gd name="T9" fmla="*/ 265044 h 585305"/>
                <a:gd name="T10" fmla="*/ 77305 w 99392"/>
                <a:gd name="T11" fmla="*/ 419653 h 585305"/>
                <a:gd name="T12" fmla="*/ 88348 w 99392"/>
                <a:gd name="T13" fmla="*/ 474870 h 585305"/>
                <a:gd name="T14" fmla="*/ 99392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0" name="Freeform 11"/>
            <p:cNvSpPr>
              <a:spLocks/>
            </p:cNvSpPr>
            <p:nvPr/>
          </p:nvSpPr>
          <p:spPr bwMode="auto">
            <a:xfrm>
              <a:off x="4591878" y="5088835"/>
              <a:ext cx="99392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18 w 99392"/>
                <a:gd name="T9" fmla="*/ 265044 h 585305"/>
                <a:gd name="T10" fmla="*/ 77305 w 99392"/>
                <a:gd name="T11" fmla="*/ 419653 h 585305"/>
                <a:gd name="T12" fmla="*/ 88348 w 99392"/>
                <a:gd name="T13" fmla="*/ 474870 h 585305"/>
                <a:gd name="T14" fmla="*/ 99392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1" name="Freeform 12"/>
            <p:cNvSpPr>
              <a:spLocks/>
            </p:cNvSpPr>
            <p:nvPr/>
          </p:nvSpPr>
          <p:spPr bwMode="auto">
            <a:xfrm>
              <a:off x="5342835" y="5088835"/>
              <a:ext cx="99392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18 w 99392"/>
                <a:gd name="T9" fmla="*/ 265044 h 585305"/>
                <a:gd name="T10" fmla="*/ 77305 w 99392"/>
                <a:gd name="T11" fmla="*/ 419653 h 585305"/>
                <a:gd name="T12" fmla="*/ 88348 w 99392"/>
                <a:gd name="T13" fmla="*/ 474870 h 585305"/>
                <a:gd name="T14" fmla="*/ 99392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2" name="Freeform 13"/>
            <p:cNvSpPr>
              <a:spLocks/>
            </p:cNvSpPr>
            <p:nvPr/>
          </p:nvSpPr>
          <p:spPr bwMode="auto">
            <a:xfrm>
              <a:off x="6104835" y="5022574"/>
              <a:ext cx="99392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18 w 99392"/>
                <a:gd name="T9" fmla="*/ 265044 h 585305"/>
                <a:gd name="T10" fmla="*/ 77305 w 99392"/>
                <a:gd name="T11" fmla="*/ 419653 h 585305"/>
                <a:gd name="T12" fmla="*/ 88348 w 99392"/>
                <a:gd name="T13" fmla="*/ 474870 h 585305"/>
                <a:gd name="T14" fmla="*/ 99392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3" name="Freeform 14"/>
            <p:cNvSpPr>
              <a:spLocks/>
            </p:cNvSpPr>
            <p:nvPr/>
          </p:nvSpPr>
          <p:spPr bwMode="auto">
            <a:xfrm>
              <a:off x="6966227" y="5000487"/>
              <a:ext cx="99392" cy="585305"/>
            </a:xfrm>
            <a:custGeom>
              <a:avLst/>
              <a:gdLst>
                <a:gd name="T0" fmla="*/ 11044 w 99392"/>
                <a:gd name="T1" fmla="*/ 0 h 585305"/>
                <a:gd name="T2" fmla="*/ 0 w 99392"/>
                <a:gd name="T3" fmla="*/ 55218 h 585305"/>
                <a:gd name="T4" fmla="*/ 11044 w 99392"/>
                <a:gd name="T5" fmla="*/ 88348 h 585305"/>
                <a:gd name="T6" fmla="*/ 44174 w 99392"/>
                <a:gd name="T7" fmla="*/ 220870 h 585305"/>
                <a:gd name="T8" fmla="*/ 55218 w 99392"/>
                <a:gd name="T9" fmla="*/ 265044 h 585305"/>
                <a:gd name="T10" fmla="*/ 77305 w 99392"/>
                <a:gd name="T11" fmla="*/ 419653 h 585305"/>
                <a:gd name="T12" fmla="*/ 88348 w 99392"/>
                <a:gd name="T13" fmla="*/ 474870 h 585305"/>
                <a:gd name="T14" fmla="*/ 99392 w 99392"/>
                <a:gd name="T15" fmla="*/ 585305 h 58530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99392" h="585305">
                  <a:moveTo>
                    <a:pt x="11044" y="0"/>
                  </a:moveTo>
                  <a:cubicBezTo>
                    <a:pt x="7363" y="18406"/>
                    <a:pt x="0" y="36447"/>
                    <a:pt x="0" y="55218"/>
                  </a:cubicBezTo>
                  <a:cubicBezTo>
                    <a:pt x="0" y="66859"/>
                    <a:pt x="7981" y="77117"/>
                    <a:pt x="11044" y="88348"/>
                  </a:cubicBezTo>
                  <a:cubicBezTo>
                    <a:pt x="11064" y="88421"/>
                    <a:pt x="38643" y="198746"/>
                    <a:pt x="44174" y="220870"/>
                  </a:cubicBezTo>
                  <a:cubicBezTo>
                    <a:pt x="47855" y="235595"/>
                    <a:pt x="53072" y="250019"/>
                    <a:pt x="55218" y="265044"/>
                  </a:cubicBezTo>
                  <a:cubicBezTo>
                    <a:pt x="62580" y="316580"/>
                    <a:pt x="67096" y="368604"/>
                    <a:pt x="77305" y="419653"/>
                  </a:cubicBezTo>
                  <a:cubicBezTo>
                    <a:pt x="80986" y="438059"/>
                    <a:pt x="85867" y="456265"/>
                    <a:pt x="88348" y="474870"/>
                  </a:cubicBezTo>
                  <a:cubicBezTo>
                    <a:pt x="93237" y="511541"/>
                    <a:pt x="99392" y="585305"/>
                    <a:pt x="99392" y="585305"/>
                  </a:cubicBezTo>
                </a:path>
              </a:pathLst>
            </a:custGeom>
            <a:noFill/>
            <a:ln w="38100" cmpd="sng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7653" name="Freeform 15"/>
          <p:cNvSpPr>
            <a:spLocks/>
          </p:cNvSpPr>
          <p:nvPr/>
        </p:nvSpPr>
        <p:spPr bwMode="auto">
          <a:xfrm>
            <a:off x="2352675" y="3589338"/>
            <a:ext cx="1589088" cy="795337"/>
          </a:xfrm>
          <a:custGeom>
            <a:avLst/>
            <a:gdLst>
              <a:gd name="T0" fmla="*/ 1179909 w 1590261"/>
              <a:gd name="T1" fmla="*/ 0 h 795130"/>
              <a:gd name="T2" fmla="*/ 1102719 w 1590261"/>
              <a:gd name="T3" fmla="*/ 11049 h 795130"/>
              <a:gd name="T4" fmla="*/ 992447 w 1590261"/>
              <a:gd name="T5" fmla="*/ 44198 h 795130"/>
              <a:gd name="T6" fmla="*/ 860121 w 1590261"/>
              <a:gd name="T7" fmla="*/ 77344 h 795130"/>
              <a:gd name="T8" fmla="*/ 771903 w 1590261"/>
              <a:gd name="T9" fmla="*/ 99443 h 795130"/>
              <a:gd name="T10" fmla="*/ 628550 w 1590261"/>
              <a:gd name="T11" fmla="*/ 110493 h 795130"/>
              <a:gd name="T12" fmla="*/ 319789 w 1590261"/>
              <a:gd name="T13" fmla="*/ 99443 h 795130"/>
              <a:gd name="T14" fmla="*/ 275680 w 1590261"/>
              <a:gd name="T15" fmla="*/ 88394 h 795130"/>
              <a:gd name="T16" fmla="*/ 11027 w 1590261"/>
              <a:gd name="T17" fmla="*/ 99443 h 795130"/>
              <a:gd name="T18" fmla="*/ 0 w 1590261"/>
              <a:gd name="T19" fmla="*/ 132592 h 795130"/>
              <a:gd name="T20" fmla="*/ 33082 w 1590261"/>
              <a:gd name="T21" fmla="*/ 331476 h 795130"/>
              <a:gd name="T22" fmla="*/ 55135 w 1590261"/>
              <a:gd name="T23" fmla="*/ 486167 h 795130"/>
              <a:gd name="T24" fmla="*/ 66163 w 1590261"/>
              <a:gd name="T25" fmla="*/ 662953 h 795130"/>
              <a:gd name="T26" fmla="*/ 77190 w 1590261"/>
              <a:gd name="T27" fmla="*/ 795544 h 795130"/>
              <a:gd name="T28" fmla="*/ 220544 w 1590261"/>
              <a:gd name="T29" fmla="*/ 784495 h 795130"/>
              <a:gd name="T30" fmla="*/ 341843 w 1590261"/>
              <a:gd name="T31" fmla="*/ 762396 h 795130"/>
              <a:gd name="T32" fmla="*/ 617523 w 1590261"/>
              <a:gd name="T33" fmla="*/ 740299 h 795130"/>
              <a:gd name="T34" fmla="*/ 738822 w 1590261"/>
              <a:gd name="T35" fmla="*/ 718200 h 795130"/>
              <a:gd name="T36" fmla="*/ 793958 w 1590261"/>
              <a:gd name="T37" fmla="*/ 707150 h 795130"/>
              <a:gd name="T38" fmla="*/ 827040 w 1590261"/>
              <a:gd name="T39" fmla="*/ 696101 h 795130"/>
              <a:gd name="T40" fmla="*/ 1003474 w 1590261"/>
              <a:gd name="T41" fmla="*/ 685051 h 795130"/>
              <a:gd name="T42" fmla="*/ 1113746 w 1590261"/>
              <a:gd name="T43" fmla="*/ 674002 h 795130"/>
              <a:gd name="T44" fmla="*/ 1389426 w 1590261"/>
              <a:gd name="T45" fmla="*/ 685051 h 795130"/>
              <a:gd name="T46" fmla="*/ 1587916 w 1590261"/>
              <a:gd name="T47" fmla="*/ 707150 h 795130"/>
              <a:gd name="T48" fmla="*/ 1576888 w 1590261"/>
              <a:gd name="T49" fmla="*/ 629806 h 795130"/>
              <a:gd name="T50" fmla="*/ 1565861 w 1590261"/>
              <a:gd name="T51" fmla="*/ 585608 h 795130"/>
              <a:gd name="T52" fmla="*/ 1543807 w 1590261"/>
              <a:gd name="T53" fmla="*/ 464068 h 795130"/>
              <a:gd name="T54" fmla="*/ 1521753 w 1590261"/>
              <a:gd name="T55" fmla="*/ 287280 h 795130"/>
              <a:gd name="T56" fmla="*/ 1510725 w 1590261"/>
              <a:gd name="T57" fmla="*/ 220984 h 795130"/>
              <a:gd name="T58" fmla="*/ 1488671 w 1590261"/>
              <a:gd name="T59" fmla="*/ 132592 h 795130"/>
              <a:gd name="T60" fmla="*/ 1477643 w 1590261"/>
              <a:gd name="T61" fmla="*/ 77344 h 795130"/>
              <a:gd name="T62" fmla="*/ 1466617 w 1590261"/>
              <a:gd name="T63" fmla="*/ 33148 h 795130"/>
              <a:gd name="T64" fmla="*/ 1400453 w 1590261"/>
              <a:gd name="T65" fmla="*/ 11049 h 795130"/>
              <a:gd name="T66" fmla="*/ 1190937 w 1590261"/>
              <a:gd name="T67" fmla="*/ 22099 h 795130"/>
              <a:gd name="T68" fmla="*/ 1157855 w 1590261"/>
              <a:gd name="T69" fmla="*/ 33148 h 795130"/>
              <a:gd name="T70" fmla="*/ 1102719 w 1590261"/>
              <a:gd name="T71" fmla="*/ 44198 h 795130"/>
              <a:gd name="T72" fmla="*/ 1014502 w 1590261"/>
              <a:gd name="T73" fmla="*/ 66295 h 795130"/>
              <a:gd name="T74" fmla="*/ 937312 w 1590261"/>
              <a:gd name="T75" fmla="*/ 66295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654" name="Rectangle 16"/>
          <p:cNvSpPr>
            <a:spLocks noChangeArrowheads="1"/>
          </p:cNvSpPr>
          <p:nvPr/>
        </p:nvSpPr>
        <p:spPr bwMode="auto">
          <a:xfrm>
            <a:off x="492125" y="3686175"/>
            <a:ext cx="18002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intList</a:t>
            </a:r>
            <a:endParaRPr lang="en-US" altLang="zh-CN" sz="3000"/>
          </a:p>
        </p:txBody>
      </p:sp>
      <p:sp>
        <p:nvSpPr>
          <p:cNvPr id="27655" name="Freeform 1"/>
          <p:cNvSpPr>
            <a:spLocks/>
          </p:cNvSpPr>
          <p:nvPr/>
        </p:nvSpPr>
        <p:spPr bwMode="auto">
          <a:xfrm>
            <a:off x="3025775" y="3611563"/>
            <a:ext cx="1457325" cy="1270000"/>
          </a:xfrm>
          <a:custGeom>
            <a:avLst/>
            <a:gdLst>
              <a:gd name="T0" fmla="*/ 11041 w 1457739"/>
              <a:gd name="T1" fmla="*/ 353392 h 1270000"/>
              <a:gd name="T2" fmla="*/ 77282 w 1457739"/>
              <a:gd name="T3" fmla="*/ 386522 h 1270000"/>
              <a:gd name="T4" fmla="*/ 55201 w 1457739"/>
              <a:gd name="T5" fmla="*/ 342348 h 1270000"/>
              <a:gd name="T6" fmla="*/ 121444 w 1457739"/>
              <a:gd name="T7" fmla="*/ 397566 h 1270000"/>
              <a:gd name="T8" fmla="*/ 88323 w 1457739"/>
              <a:gd name="T9" fmla="*/ 342348 h 1270000"/>
              <a:gd name="T10" fmla="*/ 154565 w 1457739"/>
              <a:gd name="T11" fmla="*/ 364435 h 1270000"/>
              <a:gd name="T12" fmla="*/ 110404 w 1457739"/>
              <a:gd name="T13" fmla="*/ 342348 h 1270000"/>
              <a:gd name="T14" fmla="*/ 154565 w 1457739"/>
              <a:gd name="T15" fmla="*/ 397566 h 1270000"/>
              <a:gd name="T16" fmla="*/ 121444 w 1457739"/>
              <a:gd name="T17" fmla="*/ 375479 h 1270000"/>
              <a:gd name="T18" fmla="*/ 176646 w 1457739"/>
              <a:gd name="T19" fmla="*/ 309218 h 1270000"/>
              <a:gd name="T20" fmla="*/ 276009 w 1457739"/>
              <a:gd name="T21" fmla="*/ 242957 h 1270000"/>
              <a:gd name="T22" fmla="*/ 375371 w 1457739"/>
              <a:gd name="T23" fmla="*/ 198783 h 1270000"/>
              <a:gd name="T24" fmla="*/ 507856 w 1457739"/>
              <a:gd name="T25" fmla="*/ 143566 h 1270000"/>
              <a:gd name="T26" fmla="*/ 574098 w 1457739"/>
              <a:gd name="T27" fmla="*/ 121479 h 1270000"/>
              <a:gd name="T28" fmla="*/ 662421 w 1457739"/>
              <a:gd name="T29" fmla="*/ 88348 h 1270000"/>
              <a:gd name="T30" fmla="*/ 794904 w 1457739"/>
              <a:gd name="T31" fmla="*/ 44174 h 1270000"/>
              <a:gd name="T32" fmla="*/ 894268 w 1457739"/>
              <a:gd name="T33" fmla="*/ 11044 h 1270000"/>
              <a:gd name="T34" fmla="*/ 1159236 w 1457739"/>
              <a:gd name="T35" fmla="*/ 11044 h 1270000"/>
              <a:gd name="T36" fmla="*/ 1258599 w 1457739"/>
              <a:gd name="T37" fmla="*/ 55218 h 1270000"/>
              <a:gd name="T38" fmla="*/ 1402124 w 1457739"/>
              <a:gd name="T39" fmla="*/ 176696 h 1270000"/>
              <a:gd name="T40" fmla="*/ 1457325 w 1457739"/>
              <a:gd name="T41" fmla="*/ 397566 h 1270000"/>
              <a:gd name="T42" fmla="*/ 1435244 w 1457739"/>
              <a:gd name="T43" fmla="*/ 519044 h 1270000"/>
              <a:gd name="T44" fmla="*/ 1402124 w 1457739"/>
              <a:gd name="T45" fmla="*/ 629479 h 1270000"/>
              <a:gd name="T46" fmla="*/ 1335881 w 1457739"/>
              <a:gd name="T47" fmla="*/ 728870 h 1270000"/>
              <a:gd name="T48" fmla="*/ 1170277 w 1457739"/>
              <a:gd name="T49" fmla="*/ 883479 h 1270000"/>
              <a:gd name="T50" fmla="*/ 1070913 w 1457739"/>
              <a:gd name="T51" fmla="*/ 949739 h 1270000"/>
              <a:gd name="T52" fmla="*/ 927389 w 1457739"/>
              <a:gd name="T53" fmla="*/ 993913 h 1270000"/>
              <a:gd name="T54" fmla="*/ 850106 w 1457739"/>
              <a:gd name="T55" fmla="*/ 1016000 h 1270000"/>
              <a:gd name="T56" fmla="*/ 662421 w 1457739"/>
              <a:gd name="T57" fmla="*/ 1049131 h 1270000"/>
              <a:gd name="T58" fmla="*/ 276009 w 1457739"/>
              <a:gd name="T59" fmla="*/ 1082261 h 1270000"/>
              <a:gd name="T60" fmla="*/ 165605 w 1457739"/>
              <a:gd name="T61" fmla="*/ 1203739 h 1270000"/>
              <a:gd name="T62" fmla="*/ 143524 w 1457739"/>
              <a:gd name="T63" fmla="*/ 1270000 h 1270000"/>
              <a:gd name="T64" fmla="*/ 66242 w 1457739"/>
              <a:gd name="T65" fmla="*/ 1181652 h 1270000"/>
              <a:gd name="T66" fmla="*/ 77282 w 1457739"/>
              <a:gd name="T67" fmla="*/ 1181652 h 1270000"/>
              <a:gd name="T68" fmla="*/ 253928 w 1457739"/>
              <a:gd name="T69" fmla="*/ 1203739 h 1270000"/>
              <a:gd name="T70" fmla="*/ 320170 w 1457739"/>
              <a:gd name="T71" fmla="*/ 1170609 h 1270000"/>
              <a:gd name="T72" fmla="*/ 419533 w 1457739"/>
              <a:gd name="T73" fmla="*/ 1093305 h 127000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1457739" h="1270000">
                <a:moveTo>
                  <a:pt x="110435" y="353392"/>
                </a:moveTo>
                <a:cubicBezTo>
                  <a:pt x="82766" y="347858"/>
                  <a:pt x="39117" y="330933"/>
                  <a:pt x="11044" y="353392"/>
                </a:cubicBezTo>
                <a:cubicBezTo>
                  <a:pt x="1954" y="360664"/>
                  <a:pt x="3681" y="375479"/>
                  <a:pt x="0" y="386522"/>
                </a:cubicBezTo>
                <a:cubicBezTo>
                  <a:pt x="26885" y="395484"/>
                  <a:pt x="48754" y="409362"/>
                  <a:pt x="77304" y="386522"/>
                </a:cubicBezTo>
                <a:cubicBezTo>
                  <a:pt x="86394" y="379250"/>
                  <a:pt x="84667" y="364435"/>
                  <a:pt x="88348" y="353392"/>
                </a:cubicBezTo>
                <a:cubicBezTo>
                  <a:pt x="77304" y="349711"/>
                  <a:pt x="65629" y="337142"/>
                  <a:pt x="55217" y="342348"/>
                </a:cubicBezTo>
                <a:cubicBezTo>
                  <a:pt x="12598" y="363658"/>
                  <a:pt x="71680" y="402985"/>
                  <a:pt x="77304" y="408609"/>
                </a:cubicBezTo>
                <a:cubicBezTo>
                  <a:pt x="92029" y="404928"/>
                  <a:pt x="109626" y="407047"/>
                  <a:pt x="121478" y="397566"/>
                </a:cubicBezTo>
                <a:cubicBezTo>
                  <a:pt x="144728" y="378966"/>
                  <a:pt x="127678" y="349905"/>
                  <a:pt x="121478" y="331305"/>
                </a:cubicBezTo>
                <a:cubicBezTo>
                  <a:pt x="110435" y="334986"/>
                  <a:pt x="96579" y="334117"/>
                  <a:pt x="88348" y="342348"/>
                </a:cubicBezTo>
                <a:cubicBezTo>
                  <a:pt x="66260" y="364436"/>
                  <a:pt x="80985" y="386521"/>
                  <a:pt x="88348" y="408609"/>
                </a:cubicBezTo>
                <a:cubicBezTo>
                  <a:pt x="118097" y="401172"/>
                  <a:pt x="147977" y="404226"/>
                  <a:pt x="154609" y="364435"/>
                </a:cubicBezTo>
                <a:cubicBezTo>
                  <a:pt x="156523" y="352953"/>
                  <a:pt x="147246" y="342348"/>
                  <a:pt x="143565" y="331305"/>
                </a:cubicBezTo>
                <a:cubicBezTo>
                  <a:pt x="132522" y="334986"/>
                  <a:pt x="118666" y="334117"/>
                  <a:pt x="110435" y="342348"/>
                </a:cubicBezTo>
                <a:cubicBezTo>
                  <a:pt x="88347" y="364436"/>
                  <a:pt x="103072" y="386521"/>
                  <a:pt x="110435" y="408609"/>
                </a:cubicBezTo>
                <a:cubicBezTo>
                  <a:pt x="125160" y="404928"/>
                  <a:pt x="142757" y="407048"/>
                  <a:pt x="154609" y="397566"/>
                </a:cubicBezTo>
                <a:cubicBezTo>
                  <a:pt x="163699" y="390294"/>
                  <a:pt x="175338" y="370892"/>
                  <a:pt x="165652" y="364435"/>
                </a:cubicBezTo>
                <a:cubicBezTo>
                  <a:pt x="153023" y="356016"/>
                  <a:pt x="136203" y="371798"/>
                  <a:pt x="121478" y="375479"/>
                </a:cubicBezTo>
                <a:cubicBezTo>
                  <a:pt x="132522" y="364435"/>
                  <a:pt x="144610" y="354346"/>
                  <a:pt x="154609" y="342348"/>
                </a:cubicBezTo>
                <a:cubicBezTo>
                  <a:pt x="163106" y="332152"/>
                  <a:pt x="166707" y="317958"/>
                  <a:pt x="176696" y="309218"/>
                </a:cubicBezTo>
                <a:cubicBezTo>
                  <a:pt x="196673" y="291738"/>
                  <a:pt x="220870" y="279769"/>
                  <a:pt x="242957" y="265044"/>
                </a:cubicBezTo>
                <a:lnTo>
                  <a:pt x="276087" y="242957"/>
                </a:lnTo>
                <a:cubicBezTo>
                  <a:pt x="287130" y="235595"/>
                  <a:pt x="296626" y="225067"/>
                  <a:pt x="309217" y="220870"/>
                </a:cubicBezTo>
                <a:lnTo>
                  <a:pt x="375478" y="198783"/>
                </a:lnTo>
                <a:cubicBezTo>
                  <a:pt x="386522" y="191421"/>
                  <a:pt x="396480" y="182087"/>
                  <a:pt x="408609" y="176696"/>
                </a:cubicBezTo>
                <a:cubicBezTo>
                  <a:pt x="408621" y="176691"/>
                  <a:pt x="491429" y="149090"/>
                  <a:pt x="508000" y="143566"/>
                </a:cubicBezTo>
                <a:lnTo>
                  <a:pt x="541130" y="132522"/>
                </a:lnTo>
                <a:cubicBezTo>
                  <a:pt x="552174" y="128841"/>
                  <a:pt x="563849" y="126685"/>
                  <a:pt x="574261" y="121479"/>
                </a:cubicBezTo>
                <a:cubicBezTo>
                  <a:pt x="588986" y="114117"/>
                  <a:pt x="603021" y="105173"/>
                  <a:pt x="618435" y="99392"/>
                </a:cubicBezTo>
                <a:cubicBezTo>
                  <a:pt x="632646" y="94063"/>
                  <a:pt x="648015" y="92518"/>
                  <a:pt x="662609" y="88348"/>
                </a:cubicBezTo>
                <a:cubicBezTo>
                  <a:pt x="673802" y="85150"/>
                  <a:pt x="684696" y="80986"/>
                  <a:pt x="695739" y="77305"/>
                </a:cubicBezTo>
                <a:cubicBezTo>
                  <a:pt x="756908" y="36526"/>
                  <a:pt x="699908" y="67980"/>
                  <a:pt x="795130" y="44174"/>
                </a:cubicBezTo>
                <a:cubicBezTo>
                  <a:pt x="817717" y="38527"/>
                  <a:pt x="839304" y="29449"/>
                  <a:pt x="861391" y="22087"/>
                </a:cubicBezTo>
                <a:cubicBezTo>
                  <a:pt x="872435" y="18406"/>
                  <a:pt x="883039" y="12958"/>
                  <a:pt x="894522" y="11044"/>
                </a:cubicBezTo>
                <a:lnTo>
                  <a:pt x="960783" y="0"/>
                </a:lnTo>
                <a:cubicBezTo>
                  <a:pt x="1027044" y="3681"/>
                  <a:pt x="1093501" y="4752"/>
                  <a:pt x="1159565" y="11044"/>
                </a:cubicBezTo>
                <a:cubicBezTo>
                  <a:pt x="1193858" y="14310"/>
                  <a:pt x="1196042" y="29282"/>
                  <a:pt x="1225826" y="44174"/>
                </a:cubicBezTo>
                <a:cubicBezTo>
                  <a:pt x="1236238" y="49380"/>
                  <a:pt x="1248545" y="50012"/>
                  <a:pt x="1258957" y="55218"/>
                </a:cubicBezTo>
                <a:cubicBezTo>
                  <a:pt x="1344584" y="98032"/>
                  <a:pt x="1241948" y="60592"/>
                  <a:pt x="1325217" y="88348"/>
                </a:cubicBezTo>
                <a:cubicBezTo>
                  <a:pt x="1380435" y="125160"/>
                  <a:pt x="1350985" y="99391"/>
                  <a:pt x="1402522" y="176696"/>
                </a:cubicBezTo>
                <a:lnTo>
                  <a:pt x="1424609" y="209826"/>
                </a:lnTo>
                <a:cubicBezTo>
                  <a:pt x="1459554" y="314660"/>
                  <a:pt x="1444588" y="252901"/>
                  <a:pt x="1457739" y="397566"/>
                </a:cubicBezTo>
                <a:cubicBezTo>
                  <a:pt x="1454058" y="427015"/>
                  <a:pt x="1452005" y="456714"/>
                  <a:pt x="1446696" y="485913"/>
                </a:cubicBezTo>
                <a:cubicBezTo>
                  <a:pt x="1444614" y="497366"/>
                  <a:pt x="1438850" y="507851"/>
                  <a:pt x="1435652" y="519044"/>
                </a:cubicBezTo>
                <a:cubicBezTo>
                  <a:pt x="1431482" y="533638"/>
                  <a:pt x="1428970" y="548680"/>
                  <a:pt x="1424609" y="563218"/>
                </a:cubicBezTo>
                <a:cubicBezTo>
                  <a:pt x="1417919" y="585518"/>
                  <a:pt x="1415437" y="610108"/>
                  <a:pt x="1402522" y="629479"/>
                </a:cubicBezTo>
                <a:lnTo>
                  <a:pt x="1358348" y="695739"/>
                </a:lnTo>
                <a:cubicBezTo>
                  <a:pt x="1350986" y="706783"/>
                  <a:pt x="1345646" y="719485"/>
                  <a:pt x="1336261" y="728870"/>
                </a:cubicBezTo>
                <a:lnTo>
                  <a:pt x="1236870" y="828261"/>
                </a:lnTo>
                <a:cubicBezTo>
                  <a:pt x="1140086" y="925045"/>
                  <a:pt x="1262852" y="806611"/>
                  <a:pt x="1170609" y="883479"/>
                </a:cubicBezTo>
                <a:cubicBezTo>
                  <a:pt x="1115461" y="929435"/>
                  <a:pt x="1162569" y="908245"/>
                  <a:pt x="1104348" y="927652"/>
                </a:cubicBezTo>
                <a:cubicBezTo>
                  <a:pt x="1093304" y="935014"/>
                  <a:pt x="1083088" y="943803"/>
                  <a:pt x="1071217" y="949739"/>
                </a:cubicBezTo>
                <a:cubicBezTo>
                  <a:pt x="1052654" y="959021"/>
                  <a:pt x="1011613" y="966516"/>
                  <a:pt x="993913" y="971826"/>
                </a:cubicBezTo>
                <a:cubicBezTo>
                  <a:pt x="971613" y="978516"/>
                  <a:pt x="950239" y="988266"/>
                  <a:pt x="927652" y="993913"/>
                </a:cubicBezTo>
                <a:cubicBezTo>
                  <a:pt x="912927" y="997594"/>
                  <a:pt x="898072" y="1000787"/>
                  <a:pt x="883478" y="1004957"/>
                </a:cubicBezTo>
                <a:cubicBezTo>
                  <a:pt x="872285" y="1008155"/>
                  <a:pt x="861711" y="1013475"/>
                  <a:pt x="850348" y="1016000"/>
                </a:cubicBezTo>
                <a:cubicBezTo>
                  <a:pt x="828490" y="1020857"/>
                  <a:pt x="806118" y="1023038"/>
                  <a:pt x="784087" y="1027044"/>
                </a:cubicBezTo>
                <a:cubicBezTo>
                  <a:pt x="739350" y="1035178"/>
                  <a:pt x="708689" y="1043710"/>
                  <a:pt x="662609" y="1049131"/>
                </a:cubicBezTo>
                <a:cubicBezTo>
                  <a:pt x="544765" y="1062995"/>
                  <a:pt x="442055" y="1065128"/>
                  <a:pt x="320261" y="1071218"/>
                </a:cubicBezTo>
                <a:cubicBezTo>
                  <a:pt x="305536" y="1074899"/>
                  <a:pt x="290625" y="1077900"/>
                  <a:pt x="276087" y="1082261"/>
                </a:cubicBezTo>
                <a:cubicBezTo>
                  <a:pt x="253787" y="1088951"/>
                  <a:pt x="209826" y="1104348"/>
                  <a:pt x="209826" y="1104348"/>
                </a:cubicBezTo>
                <a:cubicBezTo>
                  <a:pt x="174826" y="1156849"/>
                  <a:pt x="191935" y="1124889"/>
                  <a:pt x="165652" y="1203739"/>
                </a:cubicBezTo>
                <a:lnTo>
                  <a:pt x="154609" y="1236870"/>
                </a:lnTo>
                <a:lnTo>
                  <a:pt x="143565" y="1270000"/>
                </a:lnTo>
                <a:cubicBezTo>
                  <a:pt x="119121" y="1253704"/>
                  <a:pt x="94309" y="1240290"/>
                  <a:pt x="77304" y="1214783"/>
                </a:cubicBezTo>
                <a:cubicBezTo>
                  <a:pt x="70847" y="1205097"/>
                  <a:pt x="71467" y="1192064"/>
                  <a:pt x="66261" y="1181652"/>
                </a:cubicBezTo>
                <a:cubicBezTo>
                  <a:pt x="60325" y="1169781"/>
                  <a:pt x="30902" y="1148522"/>
                  <a:pt x="44174" y="1148522"/>
                </a:cubicBezTo>
                <a:cubicBezTo>
                  <a:pt x="59792" y="1148522"/>
                  <a:pt x="67716" y="1169324"/>
                  <a:pt x="77304" y="1181652"/>
                </a:cubicBezTo>
                <a:cubicBezTo>
                  <a:pt x="146679" y="1270849"/>
                  <a:pt x="90471" y="1227242"/>
                  <a:pt x="154609" y="1270000"/>
                </a:cubicBezTo>
                <a:lnTo>
                  <a:pt x="254000" y="1203739"/>
                </a:lnTo>
                <a:cubicBezTo>
                  <a:pt x="265043" y="1196377"/>
                  <a:pt x="274539" y="1185849"/>
                  <a:pt x="287130" y="1181652"/>
                </a:cubicBezTo>
                <a:lnTo>
                  <a:pt x="320261" y="1170609"/>
                </a:lnTo>
                <a:cubicBezTo>
                  <a:pt x="331304" y="1163247"/>
                  <a:pt x="343195" y="1157019"/>
                  <a:pt x="353391" y="1148522"/>
                </a:cubicBezTo>
                <a:cubicBezTo>
                  <a:pt x="390023" y="1117996"/>
                  <a:pt x="378528" y="1113867"/>
                  <a:pt x="419652" y="1093305"/>
                </a:cubicBezTo>
                <a:cubicBezTo>
                  <a:pt x="422945" y="1091659"/>
                  <a:pt x="427015" y="1093305"/>
                  <a:pt x="430696" y="1093305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6"/>
          <p:cNvSpPr>
            <a:spLocks noChangeArrowheads="1"/>
          </p:cNvSpPr>
          <p:nvPr/>
        </p:nvSpPr>
        <p:spPr bwMode="auto">
          <a:xfrm>
            <a:off x="2219325" y="2255838"/>
            <a:ext cx="4572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Variables have to be known at compile time. Not runtime.</a:t>
            </a:r>
          </a:p>
        </p:txBody>
      </p:sp>
      <p:sp>
        <p:nvSpPr>
          <p:cNvPr id="28674" name="Rectangle 3"/>
          <p:cNvSpPr>
            <a:spLocks noChangeArrowheads="1"/>
          </p:cNvSpPr>
          <p:nvPr/>
        </p:nvSpPr>
        <p:spPr bwMode="auto">
          <a:xfrm rot="454780">
            <a:off x="319088" y="4086225"/>
            <a:ext cx="349091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Persistence is out of our control.</a:t>
            </a:r>
          </a:p>
        </p:txBody>
      </p:sp>
      <p:sp>
        <p:nvSpPr>
          <p:cNvPr id="28675" name="Rectangle 4"/>
          <p:cNvSpPr>
            <a:spLocks noChangeArrowheads="1"/>
          </p:cNvSpPr>
          <p:nvPr/>
        </p:nvSpPr>
        <p:spPr bwMode="auto">
          <a:xfrm rot="-990472">
            <a:off x="4978400" y="3867150"/>
            <a:ext cx="3735388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Its hard to share a single large object between classes.</a:t>
            </a:r>
          </a:p>
        </p:txBody>
      </p:sp>
      <p:sp>
        <p:nvSpPr>
          <p:cNvPr id="28676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How Does this Help?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Dig deeper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All Memory Has an Address</a:t>
            </a:r>
          </a:p>
        </p:txBody>
      </p:sp>
      <p:sp>
        <p:nvSpPr>
          <p:cNvPr id="30722" name="Rounded Rectangle 1"/>
          <p:cNvSpPr>
            <a:spLocks noChangeArrowheads="1"/>
          </p:cNvSpPr>
          <p:nvPr/>
        </p:nvSpPr>
        <p:spPr bwMode="auto">
          <a:xfrm>
            <a:off x="4108450" y="1060450"/>
            <a:ext cx="2352675" cy="522287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571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723" name="Rectangle 2"/>
          <p:cNvSpPr>
            <a:spLocks noChangeArrowheads="1"/>
          </p:cNvSpPr>
          <p:nvPr/>
        </p:nvSpPr>
        <p:spPr bwMode="auto">
          <a:xfrm>
            <a:off x="3854450" y="3357563"/>
            <a:ext cx="2970213" cy="6953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24" name="Freeform 3"/>
          <p:cNvSpPr>
            <a:spLocks/>
          </p:cNvSpPr>
          <p:nvPr/>
        </p:nvSpPr>
        <p:spPr bwMode="auto">
          <a:xfrm>
            <a:off x="4075113" y="3213100"/>
            <a:ext cx="2419350" cy="188913"/>
          </a:xfrm>
          <a:custGeom>
            <a:avLst/>
            <a:gdLst>
              <a:gd name="T0" fmla="*/ 0 w 2419926"/>
              <a:gd name="T1" fmla="*/ 134185 h 187739"/>
              <a:gd name="T2" fmla="*/ 121420 w 2419926"/>
              <a:gd name="T3" fmla="*/ 78273 h 187739"/>
              <a:gd name="T4" fmla="*/ 154535 w 2419926"/>
              <a:gd name="T5" fmla="*/ 44728 h 187739"/>
              <a:gd name="T6" fmla="*/ 220764 w 2419926"/>
              <a:gd name="T7" fmla="*/ 22364 h 187739"/>
              <a:gd name="T8" fmla="*/ 364261 w 2419926"/>
              <a:gd name="T9" fmla="*/ 55909 h 187739"/>
              <a:gd name="T10" fmla="*/ 397375 w 2419926"/>
              <a:gd name="T11" fmla="*/ 67092 h 187739"/>
              <a:gd name="T12" fmla="*/ 772675 w 2419926"/>
              <a:gd name="T13" fmla="*/ 33545 h 187739"/>
              <a:gd name="T14" fmla="*/ 860981 w 2419926"/>
              <a:gd name="T15" fmla="*/ 11181 h 187739"/>
              <a:gd name="T16" fmla="*/ 905134 w 2419926"/>
              <a:gd name="T17" fmla="*/ 0 h 187739"/>
              <a:gd name="T18" fmla="*/ 982402 w 2419926"/>
              <a:gd name="T19" fmla="*/ 11181 h 187739"/>
              <a:gd name="T20" fmla="*/ 1048630 w 2419926"/>
              <a:gd name="T21" fmla="*/ 33545 h 187739"/>
              <a:gd name="T22" fmla="*/ 1081745 w 2419926"/>
              <a:gd name="T23" fmla="*/ 55909 h 187739"/>
              <a:gd name="T24" fmla="*/ 1114861 w 2419926"/>
              <a:gd name="T25" fmla="*/ 89456 h 187739"/>
              <a:gd name="T26" fmla="*/ 1147976 w 2419926"/>
              <a:gd name="T27" fmla="*/ 100638 h 187739"/>
              <a:gd name="T28" fmla="*/ 1181090 w 2419926"/>
              <a:gd name="T29" fmla="*/ 123002 h 187739"/>
              <a:gd name="T30" fmla="*/ 1302510 w 2419926"/>
              <a:gd name="T31" fmla="*/ 123002 h 187739"/>
              <a:gd name="T32" fmla="*/ 1545351 w 2419926"/>
              <a:gd name="T33" fmla="*/ 100638 h 187739"/>
              <a:gd name="T34" fmla="*/ 1589504 w 2419926"/>
              <a:gd name="T35" fmla="*/ 89456 h 187739"/>
              <a:gd name="T36" fmla="*/ 1666771 w 2419926"/>
              <a:gd name="T37" fmla="*/ 100638 h 187739"/>
              <a:gd name="T38" fmla="*/ 1755077 w 2419926"/>
              <a:gd name="T39" fmla="*/ 123002 h 187739"/>
              <a:gd name="T40" fmla="*/ 1832345 w 2419926"/>
              <a:gd name="T41" fmla="*/ 167730 h 187739"/>
              <a:gd name="T42" fmla="*/ 1909612 w 2419926"/>
              <a:gd name="T43" fmla="*/ 190094 h 187739"/>
              <a:gd name="T44" fmla="*/ 2042071 w 2419926"/>
              <a:gd name="T45" fmla="*/ 178913 h 187739"/>
              <a:gd name="T46" fmla="*/ 2174529 w 2419926"/>
              <a:gd name="T47" fmla="*/ 156549 h 187739"/>
              <a:gd name="T48" fmla="*/ 2273875 w 2419926"/>
              <a:gd name="T49" fmla="*/ 178913 h 187739"/>
              <a:gd name="T50" fmla="*/ 2340103 w 2419926"/>
              <a:gd name="T51" fmla="*/ 156549 h 187739"/>
              <a:gd name="T52" fmla="*/ 2384255 w 2419926"/>
              <a:gd name="T53" fmla="*/ 145366 h 187739"/>
              <a:gd name="T54" fmla="*/ 2417370 w 2419926"/>
              <a:gd name="T55" fmla="*/ 134185 h 187739"/>
              <a:gd name="T56" fmla="*/ 2373218 w 2419926"/>
              <a:gd name="T57" fmla="*/ 134185 h 187739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419926" h="187739">
                <a:moveTo>
                  <a:pt x="0" y="132522"/>
                </a:moveTo>
                <a:cubicBezTo>
                  <a:pt x="57124" y="121097"/>
                  <a:pt x="73714" y="125067"/>
                  <a:pt x="121478" y="77304"/>
                </a:cubicBezTo>
                <a:cubicBezTo>
                  <a:pt x="132522" y="66261"/>
                  <a:pt x="140956" y="51759"/>
                  <a:pt x="154609" y="44174"/>
                </a:cubicBezTo>
                <a:cubicBezTo>
                  <a:pt x="174961" y="32868"/>
                  <a:pt x="220870" y="22087"/>
                  <a:pt x="220870" y="22087"/>
                </a:cubicBezTo>
                <a:cubicBezTo>
                  <a:pt x="264671" y="30847"/>
                  <a:pt x="324478" y="41897"/>
                  <a:pt x="364435" y="55217"/>
                </a:cubicBezTo>
                <a:lnTo>
                  <a:pt x="397565" y="66261"/>
                </a:lnTo>
                <a:cubicBezTo>
                  <a:pt x="715042" y="54050"/>
                  <a:pt x="591771" y="78448"/>
                  <a:pt x="773043" y="33130"/>
                </a:cubicBezTo>
                <a:lnTo>
                  <a:pt x="861391" y="11043"/>
                </a:lnTo>
                <a:lnTo>
                  <a:pt x="905565" y="0"/>
                </a:lnTo>
                <a:cubicBezTo>
                  <a:pt x="931333" y="3681"/>
                  <a:pt x="957507" y="5190"/>
                  <a:pt x="982870" y="11043"/>
                </a:cubicBezTo>
                <a:cubicBezTo>
                  <a:pt x="1005555" y="16278"/>
                  <a:pt x="1049130" y="33130"/>
                  <a:pt x="1049130" y="33130"/>
                </a:cubicBezTo>
                <a:cubicBezTo>
                  <a:pt x="1060174" y="40492"/>
                  <a:pt x="1072065" y="46720"/>
                  <a:pt x="1082261" y="55217"/>
                </a:cubicBezTo>
                <a:cubicBezTo>
                  <a:pt x="1094259" y="65215"/>
                  <a:pt x="1102396" y="79685"/>
                  <a:pt x="1115391" y="88348"/>
                </a:cubicBezTo>
                <a:cubicBezTo>
                  <a:pt x="1125077" y="94805"/>
                  <a:pt x="1137478" y="95710"/>
                  <a:pt x="1148522" y="99391"/>
                </a:cubicBezTo>
                <a:cubicBezTo>
                  <a:pt x="1159565" y="106753"/>
                  <a:pt x="1169781" y="115542"/>
                  <a:pt x="1181652" y="121478"/>
                </a:cubicBezTo>
                <a:cubicBezTo>
                  <a:pt x="1226868" y="144086"/>
                  <a:pt x="1244202" y="128411"/>
                  <a:pt x="1303130" y="121478"/>
                </a:cubicBezTo>
                <a:cubicBezTo>
                  <a:pt x="1426594" y="106953"/>
                  <a:pt x="1403311" y="110374"/>
                  <a:pt x="1546087" y="99391"/>
                </a:cubicBezTo>
                <a:cubicBezTo>
                  <a:pt x="1560812" y="95710"/>
                  <a:pt x="1575083" y="88348"/>
                  <a:pt x="1590261" y="88348"/>
                </a:cubicBezTo>
                <a:cubicBezTo>
                  <a:pt x="1616291" y="88348"/>
                  <a:pt x="1641890" y="95112"/>
                  <a:pt x="1667565" y="99391"/>
                </a:cubicBezTo>
                <a:cubicBezTo>
                  <a:pt x="1720867" y="108275"/>
                  <a:pt x="1713242" y="107255"/>
                  <a:pt x="1755913" y="121478"/>
                </a:cubicBezTo>
                <a:cubicBezTo>
                  <a:pt x="1789186" y="143661"/>
                  <a:pt x="1793984" y="148838"/>
                  <a:pt x="1833217" y="165652"/>
                </a:cubicBezTo>
                <a:cubicBezTo>
                  <a:pt x="1855401" y="175160"/>
                  <a:pt x="1888100" y="182134"/>
                  <a:pt x="1910522" y="187739"/>
                </a:cubicBezTo>
                <a:lnTo>
                  <a:pt x="2043043" y="176696"/>
                </a:lnTo>
                <a:cubicBezTo>
                  <a:pt x="2146605" y="166833"/>
                  <a:pt x="2113395" y="175332"/>
                  <a:pt x="2175565" y="154609"/>
                </a:cubicBezTo>
                <a:cubicBezTo>
                  <a:pt x="2189577" y="158112"/>
                  <a:pt x="2264679" y="177630"/>
                  <a:pt x="2274957" y="176696"/>
                </a:cubicBezTo>
                <a:cubicBezTo>
                  <a:pt x="2298143" y="174588"/>
                  <a:pt x="2318631" y="160256"/>
                  <a:pt x="2341217" y="154609"/>
                </a:cubicBezTo>
                <a:cubicBezTo>
                  <a:pt x="2355942" y="150928"/>
                  <a:pt x="2370797" y="147735"/>
                  <a:pt x="2385391" y="143565"/>
                </a:cubicBezTo>
                <a:cubicBezTo>
                  <a:pt x="2396584" y="140367"/>
                  <a:pt x="2426753" y="140753"/>
                  <a:pt x="2418522" y="132522"/>
                </a:cubicBezTo>
                <a:cubicBezTo>
                  <a:pt x="2408110" y="122110"/>
                  <a:pt x="2389073" y="132522"/>
                  <a:pt x="2374348" y="132522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25" name="Freeform 17"/>
          <p:cNvSpPr>
            <a:spLocks/>
          </p:cNvSpPr>
          <p:nvPr/>
        </p:nvSpPr>
        <p:spPr bwMode="auto">
          <a:xfrm>
            <a:off x="4073525" y="3951288"/>
            <a:ext cx="2419350" cy="187325"/>
          </a:xfrm>
          <a:custGeom>
            <a:avLst/>
            <a:gdLst>
              <a:gd name="T0" fmla="*/ 0 w 2419926"/>
              <a:gd name="T1" fmla="*/ 131938 h 187739"/>
              <a:gd name="T2" fmla="*/ 121420 w 2419926"/>
              <a:gd name="T3" fmla="*/ 76964 h 187739"/>
              <a:gd name="T4" fmla="*/ 154535 w 2419926"/>
              <a:gd name="T5" fmla="*/ 43980 h 187739"/>
              <a:gd name="T6" fmla="*/ 220764 w 2419926"/>
              <a:gd name="T7" fmla="*/ 21989 h 187739"/>
              <a:gd name="T8" fmla="*/ 364261 w 2419926"/>
              <a:gd name="T9" fmla="*/ 54974 h 187739"/>
              <a:gd name="T10" fmla="*/ 397375 w 2419926"/>
              <a:gd name="T11" fmla="*/ 65969 h 187739"/>
              <a:gd name="T12" fmla="*/ 772675 w 2419926"/>
              <a:gd name="T13" fmla="*/ 32984 h 187739"/>
              <a:gd name="T14" fmla="*/ 860981 w 2419926"/>
              <a:gd name="T15" fmla="*/ 10995 h 187739"/>
              <a:gd name="T16" fmla="*/ 905134 w 2419926"/>
              <a:gd name="T17" fmla="*/ 0 h 187739"/>
              <a:gd name="T18" fmla="*/ 982402 w 2419926"/>
              <a:gd name="T19" fmla="*/ 10995 h 187739"/>
              <a:gd name="T20" fmla="*/ 1048630 w 2419926"/>
              <a:gd name="T21" fmla="*/ 32984 h 187739"/>
              <a:gd name="T22" fmla="*/ 1081745 w 2419926"/>
              <a:gd name="T23" fmla="*/ 54974 h 187739"/>
              <a:gd name="T24" fmla="*/ 1114861 w 2419926"/>
              <a:gd name="T25" fmla="*/ 87959 h 187739"/>
              <a:gd name="T26" fmla="*/ 1147976 w 2419926"/>
              <a:gd name="T27" fmla="*/ 98953 h 187739"/>
              <a:gd name="T28" fmla="*/ 1181090 w 2419926"/>
              <a:gd name="T29" fmla="*/ 120943 h 187739"/>
              <a:gd name="T30" fmla="*/ 1302510 w 2419926"/>
              <a:gd name="T31" fmla="*/ 120943 h 187739"/>
              <a:gd name="T32" fmla="*/ 1545351 w 2419926"/>
              <a:gd name="T33" fmla="*/ 98953 h 187739"/>
              <a:gd name="T34" fmla="*/ 1589504 w 2419926"/>
              <a:gd name="T35" fmla="*/ 87959 h 187739"/>
              <a:gd name="T36" fmla="*/ 1666771 w 2419926"/>
              <a:gd name="T37" fmla="*/ 98953 h 187739"/>
              <a:gd name="T38" fmla="*/ 1755077 w 2419926"/>
              <a:gd name="T39" fmla="*/ 120943 h 187739"/>
              <a:gd name="T40" fmla="*/ 1832345 w 2419926"/>
              <a:gd name="T41" fmla="*/ 164923 h 187739"/>
              <a:gd name="T42" fmla="*/ 1909612 w 2419926"/>
              <a:gd name="T43" fmla="*/ 186912 h 187739"/>
              <a:gd name="T44" fmla="*/ 2042071 w 2419926"/>
              <a:gd name="T45" fmla="*/ 175917 h 187739"/>
              <a:gd name="T46" fmla="*/ 2174529 w 2419926"/>
              <a:gd name="T47" fmla="*/ 153928 h 187739"/>
              <a:gd name="T48" fmla="*/ 2273875 w 2419926"/>
              <a:gd name="T49" fmla="*/ 175917 h 187739"/>
              <a:gd name="T50" fmla="*/ 2340103 w 2419926"/>
              <a:gd name="T51" fmla="*/ 153928 h 187739"/>
              <a:gd name="T52" fmla="*/ 2384255 w 2419926"/>
              <a:gd name="T53" fmla="*/ 142932 h 187739"/>
              <a:gd name="T54" fmla="*/ 2417370 w 2419926"/>
              <a:gd name="T55" fmla="*/ 131938 h 187739"/>
              <a:gd name="T56" fmla="*/ 2373218 w 2419926"/>
              <a:gd name="T57" fmla="*/ 131938 h 187739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419926" h="187739">
                <a:moveTo>
                  <a:pt x="0" y="132522"/>
                </a:moveTo>
                <a:cubicBezTo>
                  <a:pt x="57124" y="121097"/>
                  <a:pt x="73714" y="125067"/>
                  <a:pt x="121478" y="77304"/>
                </a:cubicBezTo>
                <a:cubicBezTo>
                  <a:pt x="132522" y="66261"/>
                  <a:pt x="140956" y="51759"/>
                  <a:pt x="154609" y="44174"/>
                </a:cubicBezTo>
                <a:cubicBezTo>
                  <a:pt x="174961" y="32868"/>
                  <a:pt x="220870" y="22087"/>
                  <a:pt x="220870" y="22087"/>
                </a:cubicBezTo>
                <a:cubicBezTo>
                  <a:pt x="264671" y="30847"/>
                  <a:pt x="324478" y="41897"/>
                  <a:pt x="364435" y="55217"/>
                </a:cubicBezTo>
                <a:lnTo>
                  <a:pt x="397565" y="66261"/>
                </a:lnTo>
                <a:cubicBezTo>
                  <a:pt x="715042" y="54050"/>
                  <a:pt x="591771" y="78448"/>
                  <a:pt x="773043" y="33130"/>
                </a:cubicBezTo>
                <a:lnTo>
                  <a:pt x="861391" y="11043"/>
                </a:lnTo>
                <a:lnTo>
                  <a:pt x="905565" y="0"/>
                </a:lnTo>
                <a:cubicBezTo>
                  <a:pt x="931333" y="3681"/>
                  <a:pt x="957507" y="5190"/>
                  <a:pt x="982870" y="11043"/>
                </a:cubicBezTo>
                <a:cubicBezTo>
                  <a:pt x="1005555" y="16278"/>
                  <a:pt x="1049130" y="33130"/>
                  <a:pt x="1049130" y="33130"/>
                </a:cubicBezTo>
                <a:cubicBezTo>
                  <a:pt x="1060174" y="40492"/>
                  <a:pt x="1072065" y="46720"/>
                  <a:pt x="1082261" y="55217"/>
                </a:cubicBezTo>
                <a:cubicBezTo>
                  <a:pt x="1094259" y="65215"/>
                  <a:pt x="1102396" y="79685"/>
                  <a:pt x="1115391" y="88348"/>
                </a:cubicBezTo>
                <a:cubicBezTo>
                  <a:pt x="1125077" y="94805"/>
                  <a:pt x="1137478" y="95710"/>
                  <a:pt x="1148522" y="99391"/>
                </a:cubicBezTo>
                <a:cubicBezTo>
                  <a:pt x="1159565" y="106753"/>
                  <a:pt x="1169781" y="115542"/>
                  <a:pt x="1181652" y="121478"/>
                </a:cubicBezTo>
                <a:cubicBezTo>
                  <a:pt x="1226868" y="144086"/>
                  <a:pt x="1244202" y="128411"/>
                  <a:pt x="1303130" y="121478"/>
                </a:cubicBezTo>
                <a:cubicBezTo>
                  <a:pt x="1426594" y="106953"/>
                  <a:pt x="1403311" y="110374"/>
                  <a:pt x="1546087" y="99391"/>
                </a:cubicBezTo>
                <a:cubicBezTo>
                  <a:pt x="1560812" y="95710"/>
                  <a:pt x="1575083" y="88348"/>
                  <a:pt x="1590261" y="88348"/>
                </a:cubicBezTo>
                <a:cubicBezTo>
                  <a:pt x="1616291" y="88348"/>
                  <a:pt x="1641890" y="95112"/>
                  <a:pt x="1667565" y="99391"/>
                </a:cubicBezTo>
                <a:cubicBezTo>
                  <a:pt x="1720867" y="108275"/>
                  <a:pt x="1713242" y="107255"/>
                  <a:pt x="1755913" y="121478"/>
                </a:cubicBezTo>
                <a:cubicBezTo>
                  <a:pt x="1789186" y="143661"/>
                  <a:pt x="1793984" y="148838"/>
                  <a:pt x="1833217" y="165652"/>
                </a:cubicBezTo>
                <a:cubicBezTo>
                  <a:pt x="1855401" y="175160"/>
                  <a:pt x="1888100" y="182134"/>
                  <a:pt x="1910522" y="187739"/>
                </a:cubicBezTo>
                <a:lnTo>
                  <a:pt x="2043043" y="176696"/>
                </a:lnTo>
                <a:cubicBezTo>
                  <a:pt x="2146605" y="166833"/>
                  <a:pt x="2113395" y="175332"/>
                  <a:pt x="2175565" y="154609"/>
                </a:cubicBezTo>
                <a:cubicBezTo>
                  <a:pt x="2189577" y="158112"/>
                  <a:pt x="2264679" y="177630"/>
                  <a:pt x="2274957" y="176696"/>
                </a:cubicBezTo>
                <a:cubicBezTo>
                  <a:pt x="2298143" y="174588"/>
                  <a:pt x="2318631" y="160256"/>
                  <a:pt x="2341217" y="154609"/>
                </a:cubicBezTo>
                <a:cubicBezTo>
                  <a:pt x="2355942" y="150928"/>
                  <a:pt x="2370797" y="147735"/>
                  <a:pt x="2385391" y="143565"/>
                </a:cubicBezTo>
                <a:cubicBezTo>
                  <a:pt x="2396584" y="140367"/>
                  <a:pt x="2426753" y="140753"/>
                  <a:pt x="2418522" y="132522"/>
                </a:cubicBezTo>
                <a:cubicBezTo>
                  <a:pt x="2408110" y="122110"/>
                  <a:pt x="2389073" y="132522"/>
                  <a:pt x="2374348" y="132522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726" name="TextBox 4"/>
          <p:cNvSpPr txBox="1">
            <a:spLocks noChangeArrowheads="1"/>
          </p:cNvSpPr>
          <p:nvPr/>
        </p:nvSpPr>
        <p:spPr bwMode="auto">
          <a:xfrm>
            <a:off x="6624638" y="1027113"/>
            <a:ext cx="8270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/>
              <a:t>00000</a:t>
            </a:r>
          </a:p>
        </p:txBody>
      </p:sp>
      <p:sp>
        <p:nvSpPr>
          <p:cNvPr id="30727" name="TextBox 19"/>
          <p:cNvSpPr txBox="1">
            <a:spLocks noChangeArrowheads="1"/>
          </p:cNvSpPr>
          <p:nvPr/>
        </p:nvSpPr>
        <p:spPr bwMode="auto">
          <a:xfrm>
            <a:off x="6624638" y="5916613"/>
            <a:ext cx="8270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/>
              <a:t>99999</a:t>
            </a: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4260850" y="1579563"/>
            <a:ext cx="195421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Straight Connector 22"/>
          <p:cNvCxnSpPr/>
          <p:nvPr/>
        </p:nvCxnSpPr>
        <p:spPr bwMode="auto">
          <a:xfrm>
            <a:off x="4260850" y="2101850"/>
            <a:ext cx="195421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4" name="Straight Connector 23"/>
          <p:cNvCxnSpPr/>
          <p:nvPr/>
        </p:nvCxnSpPr>
        <p:spPr bwMode="auto">
          <a:xfrm>
            <a:off x="4260850" y="2622550"/>
            <a:ext cx="195421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Straight Connector 24"/>
          <p:cNvCxnSpPr/>
          <p:nvPr/>
        </p:nvCxnSpPr>
        <p:spPr bwMode="auto">
          <a:xfrm>
            <a:off x="4260850" y="3144838"/>
            <a:ext cx="195421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" name="Straight Connector 25"/>
          <p:cNvCxnSpPr/>
          <p:nvPr/>
        </p:nvCxnSpPr>
        <p:spPr bwMode="auto">
          <a:xfrm>
            <a:off x="4291013" y="4249738"/>
            <a:ext cx="1955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Straight Connector 26"/>
          <p:cNvCxnSpPr/>
          <p:nvPr/>
        </p:nvCxnSpPr>
        <p:spPr bwMode="auto">
          <a:xfrm>
            <a:off x="4291013" y="4772025"/>
            <a:ext cx="1955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8" name="Straight Connector 27"/>
          <p:cNvCxnSpPr/>
          <p:nvPr/>
        </p:nvCxnSpPr>
        <p:spPr bwMode="auto">
          <a:xfrm>
            <a:off x="4291013" y="5292725"/>
            <a:ext cx="1955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9" name="Straight Connector 28"/>
          <p:cNvCxnSpPr/>
          <p:nvPr/>
        </p:nvCxnSpPr>
        <p:spPr bwMode="auto">
          <a:xfrm>
            <a:off x="4291013" y="5815013"/>
            <a:ext cx="19558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0736" name="TextBox 29"/>
          <p:cNvSpPr txBox="1">
            <a:spLocks noChangeArrowheads="1"/>
          </p:cNvSpPr>
          <p:nvPr/>
        </p:nvSpPr>
        <p:spPr bwMode="auto">
          <a:xfrm>
            <a:off x="6624638" y="1620838"/>
            <a:ext cx="8270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/>
              <a:t>00001</a:t>
            </a:r>
          </a:p>
        </p:txBody>
      </p:sp>
      <p:sp>
        <p:nvSpPr>
          <p:cNvPr id="30737" name="TextBox 30"/>
          <p:cNvSpPr txBox="1">
            <a:spLocks noChangeArrowheads="1"/>
          </p:cNvSpPr>
          <p:nvPr/>
        </p:nvSpPr>
        <p:spPr bwMode="auto">
          <a:xfrm>
            <a:off x="6624638" y="2182813"/>
            <a:ext cx="8270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/>
              <a:t>00002</a:t>
            </a:r>
          </a:p>
        </p:txBody>
      </p:sp>
      <p:sp>
        <p:nvSpPr>
          <p:cNvPr id="30738" name="TextBox 31"/>
          <p:cNvSpPr txBox="1">
            <a:spLocks noChangeArrowheads="1"/>
          </p:cNvSpPr>
          <p:nvPr/>
        </p:nvSpPr>
        <p:spPr bwMode="auto">
          <a:xfrm>
            <a:off x="6624638" y="2743200"/>
            <a:ext cx="8270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/>
              <a:t>00003</a:t>
            </a:r>
          </a:p>
        </p:txBody>
      </p:sp>
      <p:sp>
        <p:nvSpPr>
          <p:cNvPr id="30739" name="TextBox 32"/>
          <p:cNvSpPr txBox="1">
            <a:spLocks noChangeArrowheads="1"/>
          </p:cNvSpPr>
          <p:nvPr/>
        </p:nvSpPr>
        <p:spPr bwMode="auto">
          <a:xfrm>
            <a:off x="6624638" y="5373688"/>
            <a:ext cx="8270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/>
              <a:t>99998</a:t>
            </a:r>
          </a:p>
        </p:txBody>
      </p:sp>
      <p:sp>
        <p:nvSpPr>
          <p:cNvPr id="30740" name="TextBox 33"/>
          <p:cNvSpPr txBox="1">
            <a:spLocks noChangeArrowheads="1"/>
          </p:cNvSpPr>
          <p:nvPr/>
        </p:nvSpPr>
        <p:spPr bwMode="auto">
          <a:xfrm>
            <a:off x="6624638" y="4841875"/>
            <a:ext cx="8270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/>
              <a:t>99997</a:t>
            </a:r>
          </a:p>
        </p:txBody>
      </p:sp>
      <p:sp>
        <p:nvSpPr>
          <p:cNvPr id="30741" name="TextBox 34"/>
          <p:cNvSpPr txBox="1">
            <a:spLocks noChangeArrowheads="1"/>
          </p:cNvSpPr>
          <p:nvPr/>
        </p:nvSpPr>
        <p:spPr bwMode="auto">
          <a:xfrm>
            <a:off x="6624638" y="4278313"/>
            <a:ext cx="8270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1800"/>
              <a:t>99996</a:t>
            </a:r>
          </a:p>
        </p:txBody>
      </p:sp>
      <p:sp>
        <p:nvSpPr>
          <p:cNvPr id="9" name="TextBox 8"/>
          <p:cNvSpPr txBox="1"/>
          <p:nvPr/>
        </p:nvSpPr>
        <p:spPr>
          <a:xfrm rot="417738">
            <a:off x="1047750" y="1987550"/>
            <a:ext cx="2019300" cy="46196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cs typeface="+mn-cs"/>
              </a:rPr>
              <a:t>RAM not disk</a:t>
            </a:r>
          </a:p>
        </p:txBody>
      </p:sp>
      <p:sp>
        <p:nvSpPr>
          <p:cNvPr id="37" name="TextBox 36"/>
          <p:cNvSpPr txBox="1"/>
          <p:nvPr/>
        </p:nvSpPr>
        <p:spPr>
          <a:xfrm rot="20777176">
            <a:off x="930275" y="4176713"/>
            <a:ext cx="2290763" cy="83026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dirty="0">
                <a:cs typeface="+mn-cs"/>
              </a:rPr>
              <a:t>Each program gets it’s own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>
                <a:latin typeface="Calibri" charset="0"/>
                <a:ea typeface="ＭＳ Ｐゴシック" charset="0"/>
              </a:rPr>
              <a:t>Midterm</a:t>
            </a:r>
            <a:endParaRPr lang="zh-CN" altLang="en-US" dirty="0">
              <a:latin typeface="Calibri" charset="0"/>
              <a:ea typeface="ＭＳ Ｐゴシック" charset="0"/>
              <a:cs typeface="Calibri" charset="0"/>
            </a:endParaRPr>
          </a:p>
        </p:txBody>
      </p:sp>
      <p:pic>
        <p:nvPicPr>
          <p:cNvPr id="9218" name="Picture 2" descr="Screen Shot 2016-02-08 at 4.27.37 AM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7213" y="1352550"/>
            <a:ext cx="7810500" cy="143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 descr="Screen Shot 2016-02-08 at 4.27.4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30513" y="3143250"/>
            <a:ext cx="3263900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Picture 5" descr="Screen Shot 2016-02-08 at 4.27.4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74763" y="4883150"/>
            <a:ext cx="6375400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11531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69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215900"/>
            <a:ext cx="9144000" cy="732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0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URL Metaphore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8538" y="4678363"/>
            <a:ext cx="3779837" cy="12001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400" dirty="0">
                <a:cs typeface="+mn-cs"/>
              </a:rPr>
              <a:t>A pointer is like a URL. Not the actual page, the address of the page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 bwMode="auto">
          <a:xfrm>
            <a:off x="419100" y="1225550"/>
            <a:ext cx="5665788" cy="3544888"/>
          </a:xfrm>
          <a:prstGeom prst="roundRect">
            <a:avLst>
              <a:gd name="adj" fmla="val 2431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Socrative</a:t>
            </a:r>
            <a:endParaRPr lang="en-US" dirty="0" smtClean="0"/>
          </a:p>
        </p:txBody>
      </p:sp>
      <p:sp>
        <p:nvSpPr>
          <p:cNvPr id="33795" name="TextBox 4"/>
          <p:cNvSpPr txBox="1">
            <a:spLocks noChangeArrowheads="1"/>
          </p:cNvSpPr>
          <p:nvPr/>
        </p:nvSpPr>
        <p:spPr bwMode="auto">
          <a:xfrm>
            <a:off x="644525" y="1373188"/>
            <a:ext cx="5356225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megan = new Point();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megan-&gt;setX(10);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student = megan;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student-&gt;setY(7);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student-&gt;getX();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student-&gt;getY();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endParaRPr lang="zh-CN" altLang="en-US">
              <a:latin typeface="Courier" charset="0"/>
              <a:cs typeface="Courier" charset="0"/>
            </a:endParaRPr>
          </a:p>
        </p:txBody>
      </p:sp>
      <p:sp>
        <p:nvSpPr>
          <p:cNvPr id="33796" name="TextBox 7"/>
          <p:cNvSpPr txBox="1">
            <a:spLocks noChangeArrowheads="1"/>
          </p:cNvSpPr>
          <p:nvPr/>
        </p:nvSpPr>
        <p:spPr bwMode="auto">
          <a:xfrm>
            <a:off x="6492875" y="1254125"/>
            <a:ext cx="159543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a)  10, 7</a:t>
            </a:r>
          </a:p>
        </p:txBody>
      </p:sp>
      <p:sp>
        <p:nvSpPr>
          <p:cNvPr id="33797" name="TextBox 13"/>
          <p:cNvSpPr txBox="1">
            <a:spLocks noChangeArrowheads="1"/>
          </p:cNvSpPr>
          <p:nvPr/>
        </p:nvSpPr>
        <p:spPr bwMode="auto">
          <a:xfrm>
            <a:off x="6492875" y="2136775"/>
            <a:ext cx="20875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b)  crashes</a:t>
            </a:r>
          </a:p>
        </p:txBody>
      </p:sp>
      <p:sp>
        <p:nvSpPr>
          <p:cNvPr id="33798" name="TextBox 14"/>
          <p:cNvSpPr txBox="1">
            <a:spLocks noChangeArrowheads="1"/>
          </p:cNvSpPr>
          <p:nvPr/>
        </p:nvSpPr>
        <p:spPr bwMode="auto">
          <a:xfrm>
            <a:off x="6492875" y="3019425"/>
            <a:ext cx="13604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c)  ?, 7</a:t>
            </a:r>
          </a:p>
        </p:txBody>
      </p:sp>
      <p:sp>
        <p:nvSpPr>
          <p:cNvPr id="33799" name="TextBox 15"/>
          <p:cNvSpPr txBox="1">
            <a:spLocks noChangeArrowheads="1"/>
          </p:cNvSpPr>
          <p:nvPr/>
        </p:nvSpPr>
        <p:spPr bwMode="auto">
          <a:xfrm>
            <a:off x="6492875" y="3900488"/>
            <a:ext cx="12747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d)  ? 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 bwMode="auto">
          <a:xfrm>
            <a:off x="419100" y="1225550"/>
            <a:ext cx="5665788" cy="3544888"/>
          </a:xfrm>
          <a:prstGeom prst="roundRect">
            <a:avLst>
              <a:gd name="adj" fmla="val 2431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1" name="Rounded Rectangle 10"/>
          <p:cNvSpPr/>
          <p:nvPr/>
        </p:nvSpPr>
        <p:spPr bwMode="auto">
          <a:xfrm>
            <a:off x="463550" y="1347788"/>
            <a:ext cx="5532438" cy="53022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Socrative</a:t>
            </a:r>
            <a:endParaRPr lang="en-US" dirty="0" smtClean="0"/>
          </a:p>
        </p:txBody>
      </p:sp>
      <p:sp>
        <p:nvSpPr>
          <p:cNvPr id="35844" name="TextBox 4"/>
          <p:cNvSpPr txBox="1">
            <a:spLocks noChangeArrowheads="1"/>
          </p:cNvSpPr>
          <p:nvPr/>
        </p:nvSpPr>
        <p:spPr bwMode="auto">
          <a:xfrm>
            <a:off x="644525" y="1373188"/>
            <a:ext cx="5356225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megan = new Point();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megan-&gt;setX(10);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student = megan;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student-&gt;setY(7);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student-&gt;getX();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student-&gt;getY();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endParaRPr lang="zh-CN" altLang="en-US">
              <a:latin typeface="Courier" charset="0"/>
              <a:cs typeface="Courier" charset="0"/>
            </a:endParaRPr>
          </a:p>
        </p:txBody>
      </p:sp>
      <p:sp>
        <p:nvSpPr>
          <p:cNvPr id="35845" name="TextBox 7"/>
          <p:cNvSpPr txBox="1">
            <a:spLocks noChangeArrowheads="1"/>
          </p:cNvSpPr>
          <p:nvPr/>
        </p:nvSpPr>
        <p:spPr bwMode="auto">
          <a:xfrm>
            <a:off x="6492875" y="1254125"/>
            <a:ext cx="159543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a)  10, 7</a:t>
            </a:r>
          </a:p>
        </p:txBody>
      </p:sp>
      <p:sp>
        <p:nvSpPr>
          <p:cNvPr id="35846" name="TextBox 13"/>
          <p:cNvSpPr txBox="1">
            <a:spLocks noChangeArrowheads="1"/>
          </p:cNvSpPr>
          <p:nvPr/>
        </p:nvSpPr>
        <p:spPr bwMode="auto">
          <a:xfrm>
            <a:off x="6492875" y="2136775"/>
            <a:ext cx="20875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b)  crashes</a:t>
            </a:r>
          </a:p>
        </p:txBody>
      </p:sp>
      <p:sp>
        <p:nvSpPr>
          <p:cNvPr id="35847" name="TextBox 14"/>
          <p:cNvSpPr txBox="1">
            <a:spLocks noChangeArrowheads="1"/>
          </p:cNvSpPr>
          <p:nvPr/>
        </p:nvSpPr>
        <p:spPr bwMode="auto">
          <a:xfrm>
            <a:off x="6492875" y="3019425"/>
            <a:ext cx="13604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c)  ?, 7</a:t>
            </a:r>
          </a:p>
        </p:txBody>
      </p:sp>
      <p:sp>
        <p:nvSpPr>
          <p:cNvPr id="35848" name="TextBox 15"/>
          <p:cNvSpPr txBox="1">
            <a:spLocks noChangeArrowheads="1"/>
          </p:cNvSpPr>
          <p:nvPr/>
        </p:nvSpPr>
        <p:spPr bwMode="auto">
          <a:xfrm>
            <a:off x="6492875" y="3900488"/>
            <a:ext cx="12747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d)  ? 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 bwMode="auto">
          <a:xfrm>
            <a:off x="419100" y="1225550"/>
            <a:ext cx="5665788" cy="3544888"/>
          </a:xfrm>
          <a:prstGeom prst="roundRect">
            <a:avLst>
              <a:gd name="adj" fmla="val 2431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7" name="Rounded Rectangle 16"/>
          <p:cNvSpPr/>
          <p:nvPr/>
        </p:nvSpPr>
        <p:spPr bwMode="auto">
          <a:xfrm>
            <a:off x="463550" y="1347788"/>
            <a:ext cx="5532438" cy="53022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Socrative</a:t>
            </a:r>
            <a:endParaRPr lang="en-US" dirty="0" smtClean="0"/>
          </a:p>
        </p:txBody>
      </p:sp>
      <p:sp>
        <p:nvSpPr>
          <p:cNvPr id="37892" name="TextBox 4"/>
          <p:cNvSpPr txBox="1">
            <a:spLocks noChangeArrowheads="1"/>
          </p:cNvSpPr>
          <p:nvPr/>
        </p:nvSpPr>
        <p:spPr bwMode="auto">
          <a:xfrm>
            <a:off x="644525" y="1373188"/>
            <a:ext cx="5356225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megan = new Point();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megan-&gt;setX(10);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student = megan;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student-&gt;setY(7);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student-&gt;getX();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student-&gt;getY();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endParaRPr lang="zh-CN" altLang="en-US">
              <a:latin typeface="Courier" charset="0"/>
              <a:cs typeface="Courier" charset="0"/>
            </a:endParaRPr>
          </a:p>
        </p:txBody>
      </p:sp>
      <p:sp>
        <p:nvSpPr>
          <p:cNvPr id="37893" name="TextBox 7"/>
          <p:cNvSpPr txBox="1">
            <a:spLocks noChangeArrowheads="1"/>
          </p:cNvSpPr>
          <p:nvPr/>
        </p:nvSpPr>
        <p:spPr bwMode="auto">
          <a:xfrm>
            <a:off x="6492875" y="1254125"/>
            <a:ext cx="159543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a)  10, 7</a:t>
            </a:r>
          </a:p>
        </p:txBody>
      </p:sp>
      <p:sp>
        <p:nvSpPr>
          <p:cNvPr id="37894" name="TextBox 13"/>
          <p:cNvSpPr txBox="1">
            <a:spLocks noChangeArrowheads="1"/>
          </p:cNvSpPr>
          <p:nvPr/>
        </p:nvSpPr>
        <p:spPr bwMode="auto">
          <a:xfrm>
            <a:off x="6492875" y="2136775"/>
            <a:ext cx="20875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b)  crashes</a:t>
            </a:r>
          </a:p>
        </p:txBody>
      </p:sp>
      <p:sp>
        <p:nvSpPr>
          <p:cNvPr id="37895" name="TextBox 14"/>
          <p:cNvSpPr txBox="1">
            <a:spLocks noChangeArrowheads="1"/>
          </p:cNvSpPr>
          <p:nvPr/>
        </p:nvSpPr>
        <p:spPr bwMode="auto">
          <a:xfrm>
            <a:off x="6492875" y="3019425"/>
            <a:ext cx="13604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c)  ?, 7</a:t>
            </a:r>
          </a:p>
        </p:txBody>
      </p:sp>
      <p:sp>
        <p:nvSpPr>
          <p:cNvPr id="37896" name="TextBox 15"/>
          <p:cNvSpPr txBox="1">
            <a:spLocks noChangeArrowheads="1"/>
          </p:cNvSpPr>
          <p:nvPr/>
        </p:nvSpPr>
        <p:spPr bwMode="auto">
          <a:xfrm>
            <a:off x="6492875" y="3900488"/>
            <a:ext cx="12747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d)  ? ?</a:t>
            </a:r>
          </a:p>
        </p:txBody>
      </p:sp>
      <p:sp>
        <p:nvSpPr>
          <p:cNvPr id="37897" name="Freeform 3"/>
          <p:cNvSpPr>
            <a:spLocks/>
          </p:cNvSpPr>
          <p:nvPr/>
        </p:nvSpPr>
        <p:spPr bwMode="auto">
          <a:xfrm>
            <a:off x="4703763" y="5102225"/>
            <a:ext cx="1855787" cy="1370013"/>
          </a:xfrm>
          <a:custGeom>
            <a:avLst/>
            <a:gdLst>
              <a:gd name="T0" fmla="*/ 1402985 w 1855681"/>
              <a:gd name="T1" fmla="*/ 55267 h 1369391"/>
              <a:gd name="T2" fmla="*/ 1347762 w 1855681"/>
              <a:gd name="T3" fmla="*/ 44214 h 1369391"/>
              <a:gd name="T4" fmla="*/ 1292539 w 1855681"/>
              <a:gd name="T5" fmla="*/ 55267 h 1369391"/>
              <a:gd name="T6" fmla="*/ 1226270 w 1855681"/>
              <a:gd name="T7" fmla="*/ 66321 h 1369391"/>
              <a:gd name="T8" fmla="*/ 1104777 w 1855681"/>
              <a:gd name="T9" fmla="*/ 77374 h 1369391"/>
              <a:gd name="T10" fmla="*/ 839704 w 1855681"/>
              <a:gd name="T11" fmla="*/ 66321 h 1369391"/>
              <a:gd name="T12" fmla="*/ 188065 w 1855681"/>
              <a:gd name="T13" fmla="*/ 88428 h 1369391"/>
              <a:gd name="T14" fmla="*/ 33438 w 1855681"/>
              <a:gd name="T15" fmla="*/ 121588 h 1369391"/>
              <a:gd name="T16" fmla="*/ 11349 w 1855681"/>
              <a:gd name="T17" fmla="*/ 154749 h 1369391"/>
              <a:gd name="T18" fmla="*/ 304 w 1855681"/>
              <a:gd name="T19" fmla="*/ 187909 h 1369391"/>
              <a:gd name="T20" fmla="*/ 22393 w 1855681"/>
              <a:gd name="T21" fmla="*/ 519516 h 1369391"/>
              <a:gd name="T22" fmla="*/ 33438 w 1855681"/>
              <a:gd name="T23" fmla="*/ 630050 h 1369391"/>
              <a:gd name="T24" fmla="*/ 44484 w 1855681"/>
              <a:gd name="T25" fmla="*/ 685318 h 1369391"/>
              <a:gd name="T26" fmla="*/ 66572 w 1855681"/>
              <a:gd name="T27" fmla="*/ 983763 h 1369391"/>
              <a:gd name="T28" fmla="*/ 88661 w 1855681"/>
              <a:gd name="T29" fmla="*/ 1226940 h 1369391"/>
              <a:gd name="T30" fmla="*/ 99707 w 1855681"/>
              <a:gd name="T31" fmla="*/ 1260101 h 1369391"/>
              <a:gd name="T32" fmla="*/ 165974 w 1855681"/>
              <a:gd name="T33" fmla="*/ 1315368 h 1369391"/>
              <a:gd name="T34" fmla="*/ 199108 w 1855681"/>
              <a:gd name="T35" fmla="*/ 1326421 h 1369391"/>
              <a:gd name="T36" fmla="*/ 232243 w 1855681"/>
              <a:gd name="T37" fmla="*/ 1348528 h 1369391"/>
              <a:gd name="T38" fmla="*/ 298512 w 1855681"/>
              <a:gd name="T39" fmla="*/ 1370635 h 1369391"/>
              <a:gd name="T40" fmla="*/ 552542 w 1855681"/>
              <a:gd name="T41" fmla="*/ 1359582 h 1369391"/>
              <a:gd name="T42" fmla="*/ 607765 w 1855681"/>
              <a:gd name="T43" fmla="*/ 1348528 h 1369391"/>
              <a:gd name="T44" fmla="*/ 718212 w 1855681"/>
              <a:gd name="T45" fmla="*/ 1337475 h 1369391"/>
              <a:gd name="T46" fmla="*/ 1204181 w 1855681"/>
              <a:gd name="T47" fmla="*/ 1337475 h 1369391"/>
              <a:gd name="T48" fmla="*/ 1281493 w 1855681"/>
              <a:gd name="T49" fmla="*/ 1326421 h 1369391"/>
              <a:gd name="T50" fmla="*/ 1369851 w 1855681"/>
              <a:gd name="T51" fmla="*/ 1315368 h 1369391"/>
              <a:gd name="T52" fmla="*/ 1425074 w 1855681"/>
              <a:gd name="T53" fmla="*/ 1304314 h 1369391"/>
              <a:gd name="T54" fmla="*/ 1524478 w 1855681"/>
              <a:gd name="T55" fmla="*/ 1293261 h 1369391"/>
              <a:gd name="T56" fmla="*/ 1601790 w 1855681"/>
              <a:gd name="T57" fmla="*/ 1271154 h 1369391"/>
              <a:gd name="T58" fmla="*/ 1679104 w 1855681"/>
              <a:gd name="T59" fmla="*/ 1249047 h 1369391"/>
              <a:gd name="T60" fmla="*/ 1712239 w 1855681"/>
              <a:gd name="T61" fmla="*/ 1226940 h 1369391"/>
              <a:gd name="T62" fmla="*/ 1811640 w 1855681"/>
              <a:gd name="T63" fmla="*/ 1182726 h 1369391"/>
              <a:gd name="T64" fmla="*/ 1844774 w 1855681"/>
              <a:gd name="T65" fmla="*/ 1149566 h 1369391"/>
              <a:gd name="T66" fmla="*/ 1844774 w 1855681"/>
              <a:gd name="T67" fmla="*/ 552676 h 1369391"/>
              <a:gd name="T68" fmla="*/ 1822686 w 1855681"/>
              <a:gd name="T69" fmla="*/ 331605 h 1369391"/>
              <a:gd name="T70" fmla="*/ 1800597 w 1855681"/>
              <a:gd name="T71" fmla="*/ 243177 h 1369391"/>
              <a:gd name="T72" fmla="*/ 1778508 w 1855681"/>
              <a:gd name="T73" fmla="*/ 210016 h 1369391"/>
              <a:gd name="T74" fmla="*/ 1745373 w 1855681"/>
              <a:gd name="T75" fmla="*/ 143695 h 1369391"/>
              <a:gd name="T76" fmla="*/ 1701193 w 1855681"/>
              <a:gd name="T77" fmla="*/ 44214 h 1369391"/>
              <a:gd name="T78" fmla="*/ 1668059 w 1855681"/>
              <a:gd name="T79" fmla="*/ 33160 h 1369391"/>
              <a:gd name="T80" fmla="*/ 1623881 w 1855681"/>
              <a:gd name="T81" fmla="*/ 22107 h 1369391"/>
              <a:gd name="T82" fmla="*/ 1557612 w 1855681"/>
              <a:gd name="T83" fmla="*/ 0 h 1369391"/>
              <a:gd name="T84" fmla="*/ 1414031 w 1855681"/>
              <a:gd name="T85" fmla="*/ 11054 h 1369391"/>
              <a:gd name="T86" fmla="*/ 1314628 w 1855681"/>
              <a:gd name="T87" fmla="*/ 0 h 136939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855681" h="1369391">
                <a:moveTo>
                  <a:pt x="1402825" y="55217"/>
                </a:moveTo>
                <a:cubicBezTo>
                  <a:pt x="1384419" y="51536"/>
                  <a:pt x="1366378" y="44174"/>
                  <a:pt x="1347608" y="44174"/>
                </a:cubicBezTo>
                <a:cubicBezTo>
                  <a:pt x="1328838" y="44174"/>
                  <a:pt x="1310858" y="51859"/>
                  <a:pt x="1292391" y="55217"/>
                </a:cubicBezTo>
                <a:cubicBezTo>
                  <a:pt x="1270360" y="59223"/>
                  <a:pt x="1248368" y="63645"/>
                  <a:pt x="1226130" y="66261"/>
                </a:cubicBezTo>
                <a:cubicBezTo>
                  <a:pt x="1185749" y="71012"/>
                  <a:pt x="1145144" y="73623"/>
                  <a:pt x="1104651" y="77304"/>
                </a:cubicBezTo>
                <a:cubicBezTo>
                  <a:pt x="1016303" y="73623"/>
                  <a:pt x="928032" y="66261"/>
                  <a:pt x="839608" y="66261"/>
                </a:cubicBezTo>
                <a:cubicBezTo>
                  <a:pt x="440735" y="66261"/>
                  <a:pt x="455961" y="67738"/>
                  <a:pt x="188043" y="88348"/>
                </a:cubicBezTo>
                <a:cubicBezTo>
                  <a:pt x="62725" y="113412"/>
                  <a:pt x="114028" y="101330"/>
                  <a:pt x="33434" y="121478"/>
                </a:cubicBezTo>
                <a:cubicBezTo>
                  <a:pt x="26072" y="132522"/>
                  <a:pt x="17283" y="142737"/>
                  <a:pt x="11347" y="154609"/>
                </a:cubicBezTo>
                <a:cubicBezTo>
                  <a:pt x="6141" y="165021"/>
                  <a:pt x="304" y="176098"/>
                  <a:pt x="304" y="187739"/>
                </a:cubicBezTo>
                <a:cubicBezTo>
                  <a:pt x="304" y="423618"/>
                  <a:pt x="-4313" y="385529"/>
                  <a:pt x="22391" y="519044"/>
                </a:cubicBezTo>
                <a:cubicBezTo>
                  <a:pt x="26072" y="555855"/>
                  <a:pt x="28545" y="592808"/>
                  <a:pt x="33434" y="629478"/>
                </a:cubicBezTo>
                <a:cubicBezTo>
                  <a:pt x="35915" y="648084"/>
                  <a:pt x="43187" y="665970"/>
                  <a:pt x="44478" y="684696"/>
                </a:cubicBezTo>
                <a:cubicBezTo>
                  <a:pt x="65530" y="989944"/>
                  <a:pt x="26306" y="862090"/>
                  <a:pt x="66564" y="982870"/>
                </a:cubicBezTo>
                <a:cubicBezTo>
                  <a:pt x="70078" y="1028545"/>
                  <a:pt x="79314" y="1169801"/>
                  <a:pt x="88651" y="1225826"/>
                </a:cubicBezTo>
                <a:cubicBezTo>
                  <a:pt x="90565" y="1237309"/>
                  <a:pt x="93238" y="1249271"/>
                  <a:pt x="99695" y="1258957"/>
                </a:cubicBezTo>
                <a:cubicBezTo>
                  <a:pt x="111907" y="1277275"/>
                  <a:pt x="145584" y="1303988"/>
                  <a:pt x="165956" y="1314174"/>
                </a:cubicBezTo>
                <a:cubicBezTo>
                  <a:pt x="176368" y="1319380"/>
                  <a:pt x="188043" y="1321536"/>
                  <a:pt x="199086" y="1325217"/>
                </a:cubicBezTo>
                <a:cubicBezTo>
                  <a:pt x="210130" y="1332579"/>
                  <a:pt x="220088" y="1341913"/>
                  <a:pt x="232217" y="1347304"/>
                </a:cubicBezTo>
                <a:cubicBezTo>
                  <a:pt x="253492" y="1356760"/>
                  <a:pt x="298478" y="1369391"/>
                  <a:pt x="298478" y="1369391"/>
                </a:cubicBezTo>
                <a:cubicBezTo>
                  <a:pt x="383145" y="1365710"/>
                  <a:pt x="467947" y="1364386"/>
                  <a:pt x="552478" y="1358348"/>
                </a:cubicBezTo>
                <a:cubicBezTo>
                  <a:pt x="571201" y="1357011"/>
                  <a:pt x="589089" y="1349785"/>
                  <a:pt x="607695" y="1347304"/>
                </a:cubicBezTo>
                <a:cubicBezTo>
                  <a:pt x="644366" y="1342415"/>
                  <a:pt x="681318" y="1339942"/>
                  <a:pt x="718130" y="1336261"/>
                </a:cubicBezTo>
                <a:cubicBezTo>
                  <a:pt x="960027" y="1351379"/>
                  <a:pt x="901801" y="1353532"/>
                  <a:pt x="1204043" y="1336261"/>
                </a:cubicBezTo>
                <a:cubicBezTo>
                  <a:pt x="1230030" y="1334776"/>
                  <a:pt x="1255546" y="1328657"/>
                  <a:pt x="1281347" y="1325217"/>
                </a:cubicBezTo>
                <a:cubicBezTo>
                  <a:pt x="1310765" y="1321295"/>
                  <a:pt x="1340362" y="1318687"/>
                  <a:pt x="1369695" y="1314174"/>
                </a:cubicBezTo>
                <a:cubicBezTo>
                  <a:pt x="1388247" y="1311320"/>
                  <a:pt x="1406330" y="1305785"/>
                  <a:pt x="1424912" y="1303130"/>
                </a:cubicBezTo>
                <a:cubicBezTo>
                  <a:pt x="1457912" y="1298416"/>
                  <a:pt x="1491173" y="1295768"/>
                  <a:pt x="1524304" y="1292087"/>
                </a:cubicBezTo>
                <a:cubicBezTo>
                  <a:pt x="1662400" y="1257565"/>
                  <a:pt x="1490706" y="1301686"/>
                  <a:pt x="1601608" y="1270000"/>
                </a:cubicBezTo>
                <a:cubicBezTo>
                  <a:pt x="1618129" y="1265280"/>
                  <a:pt x="1661254" y="1256742"/>
                  <a:pt x="1678912" y="1247913"/>
                </a:cubicBezTo>
                <a:cubicBezTo>
                  <a:pt x="1690783" y="1241977"/>
                  <a:pt x="1699914" y="1231217"/>
                  <a:pt x="1712043" y="1225826"/>
                </a:cubicBezTo>
                <a:cubicBezTo>
                  <a:pt x="1773957" y="1198309"/>
                  <a:pt x="1768589" y="1217356"/>
                  <a:pt x="1811434" y="1181652"/>
                </a:cubicBezTo>
                <a:cubicBezTo>
                  <a:pt x="1823432" y="1171654"/>
                  <a:pt x="1833521" y="1159565"/>
                  <a:pt x="1844564" y="1148522"/>
                </a:cubicBezTo>
                <a:cubicBezTo>
                  <a:pt x="1855974" y="783424"/>
                  <a:pt x="1862450" y="865178"/>
                  <a:pt x="1844564" y="552174"/>
                </a:cubicBezTo>
                <a:cubicBezTo>
                  <a:pt x="1839486" y="463315"/>
                  <a:pt x="1835991" y="412379"/>
                  <a:pt x="1822478" y="331304"/>
                </a:cubicBezTo>
                <a:cubicBezTo>
                  <a:pt x="1819328" y="312407"/>
                  <a:pt x="1811058" y="264291"/>
                  <a:pt x="1800391" y="242957"/>
                </a:cubicBezTo>
                <a:cubicBezTo>
                  <a:pt x="1794455" y="231085"/>
                  <a:pt x="1784240" y="221697"/>
                  <a:pt x="1778304" y="209826"/>
                </a:cubicBezTo>
                <a:cubicBezTo>
                  <a:pt x="1732581" y="118381"/>
                  <a:pt x="1808472" y="238515"/>
                  <a:pt x="1745173" y="143565"/>
                </a:cubicBezTo>
                <a:cubicBezTo>
                  <a:pt x="1738424" y="123317"/>
                  <a:pt x="1724864" y="63266"/>
                  <a:pt x="1700999" y="44174"/>
                </a:cubicBezTo>
                <a:cubicBezTo>
                  <a:pt x="1691909" y="36902"/>
                  <a:pt x="1679062" y="36328"/>
                  <a:pt x="1667869" y="33130"/>
                </a:cubicBezTo>
                <a:cubicBezTo>
                  <a:pt x="1653275" y="28960"/>
                  <a:pt x="1638233" y="26448"/>
                  <a:pt x="1623695" y="22087"/>
                </a:cubicBezTo>
                <a:cubicBezTo>
                  <a:pt x="1601395" y="15397"/>
                  <a:pt x="1557434" y="0"/>
                  <a:pt x="1557434" y="0"/>
                </a:cubicBezTo>
                <a:cubicBezTo>
                  <a:pt x="1509579" y="3681"/>
                  <a:pt x="1461865" y="11044"/>
                  <a:pt x="1413869" y="11044"/>
                </a:cubicBezTo>
                <a:cubicBezTo>
                  <a:pt x="1380535" y="11044"/>
                  <a:pt x="1314478" y="0"/>
                  <a:pt x="1314478" y="0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4892675" y="5753100"/>
            <a:ext cx="1468438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7899" name="TextBox 9"/>
          <p:cNvSpPr txBox="1">
            <a:spLocks noChangeArrowheads="1"/>
          </p:cNvSpPr>
          <p:nvPr/>
        </p:nvSpPr>
        <p:spPr bwMode="auto">
          <a:xfrm>
            <a:off x="6538913" y="5124450"/>
            <a:ext cx="4159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x</a:t>
            </a:r>
          </a:p>
        </p:txBody>
      </p:sp>
      <p:sp>
        <p:nvSpPr>
          <p:cNvPr id="37900" name="TextBox 17"/>
          <p:cNvSpPr txBox="1">
            <a:spLocks noChangeArrowheads="1"/>
          </p:cNvSpPr>
          <p:nvPr/>
        </p:nvSpPr>
        <p:spPr bwMode="auto">
          <a:xfrm>
            <a:off x="6557963" y="5729288"/>
            <a:ext cx="41592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y</a:t>
            </a:r>
          </a:p>
        </p:txBody>
      </p:sp>
      <p:sp>
        <p:nvSpPr>
          <p:cNvPr id="37901" name="TextBox 18"/>
          <p:cNvSpPr txBox="1">
            <a:spLocks noChangeArrowheads="1"/>
          </p:cNvSpPr>
          <p:nvPr/>
        </p:nvSpPr>
        <p:spPr bwMode="auto">
          <a:xfrm>
            <a:off x="7048500" y="5033963"/>
            <a:ext cx="13398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37902" name="Freeform 19"/>
          <p:cNvSpPr>
            <a:spLocks/>
          </p:cNvSpPr>
          <p:nvPr/>
        </p:nvSpPr>
        <p:spPr bwMode="auto">
          <a:xfrm>
            <a:off x="1635125" y="5013325"/>
            <a:ext cx="1435100" cy="685800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74 h 795130"/>
              <a:gd name="T4" fmla="*/ 730727 w 1590261"/>
              <a:gd name="T5" fmla="*/ 28298 h 795130"/>
              <a:gd name="T6" fmla="*/ 633297 w 1590261"/>
              <a:gd name="T7" fmla="*/ 49520 h 795130"/>
              <a:gd name="T8" fmla="*/ 568343 w 1590261"/>
              <a:gd name="T9" fmla="*/ 63668 h 795130"/>
              <a:gd name="T10" fmla="*/ 462793 w 1590261"/>
              <a:gd name="T11" fmla="*/ 70742 h 795130"/>
              <a:gd name="T12" fmla="*/ 235456 w 1590261"/>
              <a:gd name="T13" fmla="*/ 63668 h 795130"/>
              <a:gd name="T14" fmla="*/ 202979 w 1590261"/>
              <a:gd name="T15" fmla="*/ 56594 h 795130"/>
              <a:gd name="T16" fmla="*/ 8118 w 1590261"/>
              <a:gd name="T17" fmla="*/ 63668 h 795130"/>
              <a:gd name="T18" fmla="*/ 0 w 1590261"/>
              <a:gd name="T19" fmla="*/ 84892 h 795130"/>
              <a:gd name="T20" fmla="*/ 24358 w 1590261"/>
              <a:gd name="T21" fmla="*/ 212228 h 795130"/>
              <a:gd name="T22" fmla="*/ 40595 w 1590261"/>
              <a:gd name="T23" fmla="*/ 311268 h 795130"/>
              <a:gd name="T24" fmla="*/ 48715 w 1590261"/>
              <a:gd name="T25" fmla="*/ 424455 h 795130"/>
              <a:gd name="T26" fmla="*/ 56834 w 1590261"/>
              <a:gd name="T27" fmla="*/ 509347 h 795130"/>
              <a:gd name="T28" fmla="*/ 162384 w 1590261"/>
              <a:gd name="T29" fmla="*/ 502274 h 795130"/>
              <a:gd name="T30" fmla="*/ 251695 w 1590261"/>
              <a:gd name="T31" fmla="*/ 488125 h 795130"/>
              <a:gd name="T32" fmla="*/ 454674 w 1590261"/>
              <a:gd name="T33" fmla="*/ 473976 h 795130"/>
              <a:gd name="T34" fmla="*/ 543986 w 1590261"/>
              <a:gd name="T35" fmla="*/ 459827 h 795130"/>
              <a:gd name="T36" fmla="*/ 584581 w 1590261"/>
              <a:gd name="T37" fmla="*/ 452753 h 795130"/>
              <a:gd name="T38" fmla="*/ 608939 w 1590261"/>
              <a:gd name="T39" fmla="*/ 445679 h 795130"/>
              <a:gd name="T40" fmla="*/ 738846 w 1590261"/>
              <a:gd name="T41" fmla="*/ 438605 h 795130"/>
              <a:gd name="T42" fmla="*/ 820038 w 1590261"/>
              <a:gd name="T43" fmla="*/ 431530 h 795130"/>
              <a:gd name="T44" fmla="*/ 1023018 w 1590261"/>
              <a:gd name="T45" fmla="*/ 438605 h 795130"/>
              <a:gd name="T46" fmla="*/ 1169164 w 1590261"/>
              <a:gd name="T47" fmla="*/ 452753 h 795130"/>
              <a:gd name="T48" fmla="*/ 1161044 w 1590261"/>
              <a:gd name="T49" fmla="*/ 403234 h 795130"/>
              <a:gd name="T50" fmla="*/ 1152924 w 1590261"/>
              <a:gd name="T51" fmla="*/ 374936 h 795130"/>
              <a:gd name="T52" fmla="*/ 1136687 w 1590261"/>
              <a:gd name="T53" fmla="*/ 297119 h 795130"/>
              <a:gd name="T54" fmla="*/ 1120448 w 1590261"/>
              <a:gd name="T55" fmla="*/ 183931 h 795130"/>
              <a:gd name="T56" fmla="*/ 1112329 w 1590261"/>
              <a:gd name="T57" fmla="*/ 141485 h 795130"/>
              <a:gd name="T58" fmla="*/ 1096090 w 1590261"/>
              <a:gd name="T59" fmla="*/ 84892 h 795130"/>
              <a:gd name="T60" fmla="*/ 1087971 w 1590261"/>
              <a:gd name="T61" fmla="*/ 49520 h 795130"/>
              <a:gd name="T62" fmla="*/ 1079853 w 1590261"/>
              <a:gd name="T63" fmla="*/ 21222 h 795130"/>
              <a:gd name="T64" fmla="*/ 1031137 w 1590261"/>
              <a:gd name="T65" fmla="*/ 7074 h 795130"/>
              <a:gd name="T66" fmla="*/ 876872 w 1590261"/>
              <a:gd name="T67" fmla="*/ 14148 h 795130"/>
              <a:gd name="T68" fmla="*/ 852515 w 1590261"/>
              <a:gd name="T69" fmla="*/ 21222 h 795130"/>
              <a:gd name="T70" fmla="*/ 811919 w 1590261"/>
              <a:gd name="T71" fmla="*/ 28298 h 795130"/>
              <a:gd name="T72" fmla="*/ 746965 w 1590261"/>
              <a:gd name="T73" fmla="*/ 42446 h 795130"/>
              <a:gd name="T74" fmla="*/ 690132 w 1590261"/>
              <a:gd name="T75" fmla="*/ 42446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903" name="Rectangle 20"/>
          <p:cNvSpPr>
            <a:spLocks noChangeArrowheads="1"/>
          </p:cNvSpPr>
          <p:nvPr/>
        </p:nvSpPr>
        <p:spPr bwMode="auto">
          <a:xfrm>
            <a:off x="223838" y="5011738"/>
            <a:ext cx="13509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megan</a:t>
            </a:r>
            <a:endParaRPr lang="en-US" altLang="zh-CN" sz="3000"/>
          </a:p>
        </p:txBody>
      </p:sp>
      <p:sp>
        <p:nvSpPr>
          <p:cNvPr id="37904" name="TextBox 22"/>
          <p:cNvSpPr txBox="1">
            <a:spLocks noChangeArrowheads="1"/>
          </p:cNvSpPr>
          <p:nvPr/>
        </p:nvSpPr>
        <p:spPr bwMode="auto">
          <a:xfrm>
            <a:off x="1690688" y="5064125"/>
            <a:ext cx="13382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 bwMode="auto">
          <a:xfrm>
            <a:off x="419100" y="1225550"/>
            <a:ext cx="5665788" cy="3544888"/>
          </a:xfrm>
          <a:prstGeom prst="roundRect">
            <a:avLst>
              <a:gd name="adj" fmla="val 2431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7" name="Rounded Rectangle 16"/>
          <p:cNvSpPr/>
          <p:nvPr/>
        </p:nvSpPr>
        <p:spPr bwMode="auto">
          <a:xfrm>
            <a:off x="463550" y="1733550"/>
            <a:ext cx="5532438" cy="53022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Socrative</a:t>
            </a:r>
            <a:endParaRPr lang="en-US" dirty="0" smtClean="0"/>
          </a:p>
        </p:txBody>
      </p:sp>
      <p:sp>
        <p:nvSpPr>
          <p:cNvPr id="39940" name="TextBox 4"/>
          <p:cNvSpPr txBox="1">
            <a:spLocks noChangeArrowheads="1"/>
          </p:cNvSpPr>
          <p:nvPr/>
        </p:nvSpPr>
        <p:spPr bwMode="auto">
          <a:xfrm>
            <a:off x="644525" y="1373188"/>
            <a:ext cx="5356225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megan = new Point();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megan-&gt;setX(10);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student = megan;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student-&gt;setY(7);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student-&gt;getX();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student-&gt;getY();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endParaRPr lang="zh-CN" altLang="en-US">
              <a:latin typeface="Courier" charset="0"/>
              <a:cs typeface="Courier" charset="0"/>
            </a:endParaRPr>
          </a:p>
        </p:txBody>
      </p:sp>
      <p:sp>
        <p:nvSpPr>
          <p:cNvPr id="39941" name="TextBox 7"/>
          <p:cNvSpPr txBox="1">
            <a:spLocks noChangeArrowheads="1"/>
          </p:cNvSpPr>
          <p:nvPr/>
        </p:nvSpPr>
        <p:spPr bwMode="auto">
          <a:xfrm>
            <a:off x="6492875" y="1254125"/>
            <a:ext cx="159543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a)  10, 7</a:t>
            </a:r>
          </a:p>
        </p:txBody>
      </p:sp>
      <p:sp>
        <p:nvSpPr>
          <p:cNvPr id="39942" name="TextBox 13"/>
          <p:cNvSpPr txBox="1">
            <a:spLocks noChangeArrowheads="1"/>
          </p:cNvSpPr>
          <p:nvPr/>
        </p:nvSpPr>
        <p:spPr bwMode="auto">
          <a:xfrm>
            <a:off x="6492875" y="2136775"/>
            <a:ext cx="20875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b)  crashes</a:t>
            </a:r>
          </a:p>
        </p:txBody>
      </p:sp>
      <p:sp>
        <p:nvSpPr>
          <p:cNvPr id="39943" name="TextBox 14"/>
          <p:cNvSpPr txBox="1">
            <a:spLocks noChangeArrowheads="1"/>
          </p:cNvSpPr>
          <p:nvPr/>
        </p:nvSpPr>
        <p:spPr bwMode="auto">
          <a:xfrm>
            <a:off x="6492875" y="3019425"/>
            <a:ext cx="13604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c)  ?, 7</a:t>
            </a:r>
          </a:p>
        </p:txBody>
      </p:sp>
      <p:sp>
        <p:nvSpPr>
          <p:cNvPr id="39944" name="TextBox 15"/>
          <p:cNvSpPr txBox="1">
            <a:spLocks noChangeArrowheads="1"/>
          </p:cNvSpPr>
          <p:nvPr/>
        </p:nvSpPr>
        <p:spPr bwMode="auto">
          <a:xfrm>
            <a:off x="6492875" y="3900488"/>
            <a:ext cx="12747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d)  ? ?</a:t>
            </a:r>
          </a:p>
        </p:txBody>
      </p:sp>
      <p:sp>
        <p:nvSpPr>
          <p:cNvPr id="39945" name="Freeform 3"/>
          <p:cNvSpPr>
            <a:spLocks/>
          </p:cNvSpPr>
          <p:nvPr/>
        </p:nvSpPr>
        <p:spPr bwMode="auto">
          <a:xfrm>
            <a:off x="4703763" y="5102225"/>
            <a:ext cx="1855787" cy="1370013"/>
          </a:xfrm>
          <a:custGeom>
            <a:avLst/>
            <a:gdLst>
              <a:gd name="T0" fmla="*/ 1402985 w 1855681"/>
              <a:gd name="T1" fmla="*/ 55267 h 1369391"/>
              <a:gd name="T2" fmla="*/ 1347762 w 1855681"/>
              <a:gd name="T3" fmla="*/ 44214 h 1369391"/>
              <a:gd name="T4" fmla="*/ 1292539 w 1855681"/>
              <a:gd name="T5" fmla="*/ 55267 h 1369391"/>
              <a:gd name="T6" fmla="*/ 1226270 w 1855681"/>
              <a:gd name="T7" fmla="*/ 66321 h 1369391"/>
              <a:gd name="T8" fmla="*/ 1104777 w 1855681"/>
              <a:gd name="T9" fmla="*/ 77374 h 1369391"/>
              <a:gd name="T10" fmla="*/ 839704 w 1855681"/>
              <a:gd name="T11" fmla="*/ 66321 h 1369391"/>
              <a:gd name="T12" fmla="*/ 188065 w 1855681"/>
              <a:gd name="T13" fmla="*/ 88428 h 1369391"/>
              <a:gd name="T14" fmla="*/ 33438 w 1855681"/>
              <a:gd name="T15" fmla="*/ 121588 h 1369391"/>
              <a:gd name="T16" fmla="*/ 11349 w 1855681"/>
              <a:gd name="T17" fmla="*/ 154749 h 1369391"/>
              <a:gd name="T18" fmla="*/ 304 w 1855681"/>
              <a:gd name="T19" fmla="*/ 187909 h 1369391"/>
              <a:gd name="T20" fmla="*/ 22393 w 1855681"/>
              <a:gd name="T21" fmla="*/ 519516 h 1369391"/>
              <a:gd name="T22" fmla="*/ 33438 w 1855681"/>
              <a:gd name="T23" fmla="*/ 630050 h 1369391"/>
              <a:gd name="T24" fmla="*/ 44484 w 1855681"/>
              <a:gd name="T25" fmla="*/ 685318 h 1369391"/>
              <a:gd name="T26" fmla="*/ 66572 w 1855681"/>
              <a:gd name="T27" fmla="*/ 983763 h 1369391"/>
              <a:gd name="T28" fmla="*/ 88661 w 1855681"/>
              <a:gd name="T29" fmla="*/ 1226940 h 1369391"/>
              <a:gd name="T30" fmla="*/ 99707 w 1855681"/>
              <a:gd name="T31" fmla="*/ 1260101 h 1369391"/>
              <a:gd name="T32" fmla="*/ 165974 w 1855681"/>
              <a:gd name="T33" fmla="*/ 1315368 h 1369391"/>
              <a:gd name="T34" fmla="*/ 199108 w 1855681"/>
              <a:gd name="T35" fmla="*/ 1326421 h 1369391"/>
              <a:gd name="T36" fmla="*/ 232243 w 1855681"/>
              <a:gd name="T37" fmla="*/ 1348528 h 1369391"/>
              <a:gd name="T38" fmla="*/ 298512 w 1855681"/>
              <a:gd name="T39" fmla="*/ 1370635 h 1369391"/>
              <a:gd name="T40" fmla="*/ 552542 w 1855681"/>
              <a:gd name="T41" fmla="*/ 1359582 h 1369391"/>
              <a:gd name="T42" fmla="*/ 607765 w 1855681"/>
              <a:gd name="T43" fmla="*/ 1348528 h 1369391"/>
              <a:gd name="T44" fmla="*/ 718212 w 1855681"/>
              <a:gd name="T45" fmla="*/ 1337475 h 1369391"/>
              <a:gd name="T46" fmla="*/ 1204181 w 1855681"/>
              <a:gd name="T47" fmla="*/ 1337475 h 1369391"/>
              <a:gd name="T48" fmla="*/ 1281493 w 1855681"/>
              <a:gd name="T49" fmla="*/ 1326421 h 1369391"/>
              <a:gd name="T50" fmla="*/ 1369851 w 1855681"/>
              <a:gd name="T51" fmla="*/ 1315368 h 1369391"/>
              <a:gd name="T52" fmla="*/ 1425074 w 1855681"/>
              <a:gd name="T53" fmla="*/ 1304314 h 1369391"/>
              <a:gd name="T54" fmla="*/ 1524478 w 1855681"/>
              <a:gd name="T55" fmla="*/ 1293261 h 1369391"/>
              <a:gd name="T56" fmla="*/ 1601790 w 1855681"/>
              <a:gd name="T57" fmla="*/ 1271154 h 1369391"/>
              <a:gd name="T58" fmla="*/ 1679104 w 1855681"/>
              <a:gd name="T59" fmla="*/ 1249047 h 1369391"/>
              <a:gd name="T60" fmla="*/ 1712239 w 1855681"/>
              <a:gd name="T61" fmla="*/ 1226940 h 1369391"/>
              <a:gd name="T62" fmla="*/ 1811640 w 1855681"/>
              <a:gd name="T63" fmla="*/ 1182726 h 1369391"/>
              <a:gd name="T64" fmla="*/ 1844774 w 1855681"/>
              <a:gd name="T65" fmla="*/ 1149566 h 1369391"/>
              <a:gd name="T66" fmla="*/ 1844774 w 1855681"/>
              <a:gd name="T67" fmla="*/ 552676 h 1369391"/>
              <a:gd name="T68" fmla="*/ 1822686 w 1855681"/>
              <a:gd name="T69" fmla="*/ 331605 h 1369391"/>
              <a:gd name="T70" fmla="*/ 1800597 w 1855681"/>
              <a:gd name="T71" fmla="*/ 243177 h 1369391"/>
              <a:gd name="T72" fmla="*/ 1778508 w 1855681"/>
              <a:gd name="T73" fmla="*/ 210016 h 1369391"/>
              <a:gd name="T74" fmla="*/ 1745373 w 1855681"/>
              <a:gd name="T75" fmla="*/ 143695 h 1369391"/>
              <a:gd name="T76" fmla="*/ 1701193 w 1855681"/>
              <a:gd name="T77" fmla="*/ 44214 h 1369391"/>
              <a:gd name="T78" fmla="*/ 1668059 w 1855681"/>
              <a:gd name="T79" fmla="*/ 33160 h 1369391"/>
              <a:gd name="T80" fmla="*/ 1623881 w 1855681"/>
              <a:gd name="T81" fmla="*/ 22107 h 1369391"/>
              <a:gd name="T82" fmla="*/ 1557612 w 1855681"/>
              <a:gd name="T83" fmla="*/ 0 h 1369391"/>
              <a:gd name="T84" fmla="*/ 1414031 w 1855681"/>
              <a:gd name="T85" fmla="*/ 11054 h 1369391"/>
              <a:gd name="T86" fmla="*/ 1314628 w 1855681"/>
              <a:gd name="T87" fmla="*/ 0 h 136939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855681" h="1369391">
                <a:moveTo>
                  <a:pt x="1402825" y="55217"/>
                </a:moveTo>
                <a:cubicBezTo>
                  <a:pt x="1384419" y="51536"/>
                  <a:pt x="1366378" y="44174"/>
                  <a:pt x="1347608" y="44174"/>
                </a:cubicBezTo>
                <a:cubicBezTo>
                  <a:pt x="1328838" y="44174"/>
                  <a:pt x="1310858" y="51859"/>
                  <a:pt x="1292391" y="55217"/>
                </a:cubicBezTo>
                <a:cubicBezTo>
                  <a:pt x="1270360" y="59223"/>
                  <a:pt x="1248368" y="63645"/>
                  <a:pt x="1226130" y="66261"/>
                </a:cubicBezTo>
                <a:cubicBezTo>
                  <a:pt x="1185749" y="71012"/>
                  <a:pt x="1145144" y="73623"/>
                  <a:pt x="1104651" y="77304"/>
                </a:cubicBezTo>
                <a:cubicBezTo>
                  <a:pt x="1016303" y="73623"/>
                  <a:pt x="928032" y="66261"/>
                  <a:pt x="839608" y="66261"/>
                </a:cubicBezTo>
                <a:cubicBezTo>
                  <a:pt x="440735" y="66261"/>
                  <a:pt x="455961" y="67738"/>
                  <a:pt x="188043" y="88348"/>
                </a:cubicBezTo>
                <a:cubicBezTo>
                  <a:pt x="62725" y="113412"/>
                  <a:pt x="114028" y="101330"/>
                  <a:pt x="33434" y="121478"/>
                </a:cubicBezTo>
                <a:cubicBezTo>
                  <a:pt x="26072" y="132522"/>
                  <a:pt x="17283" y="142737"/>
                  <a:pt x="11347" y="154609"/>
                </a:cubicBezTo>
                <a:cubicBezTo>
                  <a:pt x="6141" y="165021"/>
                  <a:pt x="304" y="176098"/>
                  <a:pt x="304" y="187739"/>
                </a:cubicBezTo>
                <a:cubicBezTo>
                  <a:pt x="304" y="423618"/>
                  <a:pt x="-4313" y="385529"/>
                  <a:pt x="22391" y="519044"/>
                </a:cubicBezTo>
                <a:cubicBezTo>
                  <a:pt x="26072" y="555855"/>
                  <a:pt x="28545" y="592808"/>
                  <a:pt x="33434" y="629478"/>
                </a:cubicBezTo>
                <a:cubicBezTo>
                  <a:pt x="35915" y="648084"/>
                  <a:pt x="43187" y="665970"/>
                  <a:pt x="44478" y="684696"/>
                </a:cubicBezTo>
                <a:cubicBezTo>
                  <a:pt x="65530" y="989944"/>
                  <a:pt x="26306" y="862090"/>
                  <a:pt x="66564" y="982870"/>
                </a:cubicBezTo>
                <a:cubicBezTo>
                  <a:pt x="70078" y="1028545"/>
                  <a:pt x="79314" y="1169801"/>
                  <a:pt x="88651" y="1225826"/>
                </a:cubicBezTo>
                <a:cubicBezTo>
                  <a:pt x="90565" y="1237309"/>
                  <a:pt x="93238" y="1249271"/>
                  <a:pt x="99695" y="1258957"/>
                </a:cubicBezTo>
                <a:cubicBezTo>
                  <a:pt x="111907" y="1277275"/>
                  <a:pt x="145584" y="1303988"/>
                  <a:pt x="165956" y="1314174"/>
                </a:cubicBezTo>
                <a:cubicBezTo>
                  <a:pt x="176368" y="1319380"/>
                  <a:pt x="188043" y="1321536"/>
                  <a:pt x="199086" y="1325217"/>
                </a:cubicBezTo>
                <a:cubicBezTo>
                  <a:pt x="210130" y="1332579"/>
                  <a:pt x="220088" y="1341913"/>
                  <a:pt x="232217" y="1347304"/>
                </a:cubicBezTo>
                <a:cubicBezTo>
                  <a:pt x="253492" y="1356760"/>
                  <a:pt x="298478" y="1369391"/>
                  <a:pt x="298478" y="1369391"/>
                </a:cubicBezTo>
                <a:cubicBezTo>
                  <a:pt x="383145" y="1365710"/>
                  <a:pt x="467947" y="1364386"/>
                  <a:pt x="552478" y="1358348"/>
                </a:cubicBezTo>
                <a:cubicBezTo>
                  <a:pt x="571201" y="1357011"/>
                  <a:pt x="589089" y="1349785"/>
                  <a:pt x="607695" y="1347304"/>
                </a:cubicBezTo>
                <a:cubicBezTo>
                  <a:pt x="644366" y="1342415"/>
                  <a:pt x="681318" y="1339942"/>
                  <a:pt x="718130" y="1336261"/>
                </a:cubicBezTo>
                <a:cubicBezTo>
                  <a:pt x="960027" y="1351379"/>
                  <a:pt x="901801" y="1353532"/>
                  <a:pt x="1204043" y="1336261"/>
                </a:cubicBezTo>
                <a:cubicBezTo>
                  <a:pt x="1230030" y="1334776"/>
                  <a:pt x="1255546" y="1328657"/>
                  <a:pt x="1281347" y="1325217"/>
                </a:cubicBezTo>
                <a:cubicBezTo>
                  <a:pt x="1310765" y="1321295"/>
                  <a:pt x="1340362" y="1318687"/>
                  <a:pt x="1369695" y="1314174"/>
                </a:cubicBezTo>
                <a:cubicBezTo>
                  <a:pt x="1388247" y="1311320"/>
                  <a:pt x="1406330" y="1305785"/>
                  <a:pt x="1424912" y="1303130"/>
                </a:cubicBezTo>
                <a:cubicBezTo>
                  <a:pt x="1457912" y="1298416"/>
                  <a:pt x="1491173" y="1295768"/>
                  <a:pt x="1524304" y="1292087"/>
                </a:cubicBezTo>
                <a:cubicBezTo>
                  <a:pt x="1662400" y="1257565"/>
                  <a:pt x="1490706" y="1301686"/>
                  <a:pt x="1601608" y="1270000"/>
                </a:cubicBezTo>
                <a:cubicBezTo>
                  <a:pt x="1618129" y="1265280"/>
                  <a:pt x="1661254" y="1256742"/>
                  <a:pt x="1678912" y="1247913"/>
                </a:cubicBezTo>
                <a:cubicBezTo>
                  <a:pt x="1690783" y="1241977"/>
                  <a:pt x="1699914" y="1231217"/>
                  <a:pt x="1712043" y="1225826"/>
                </a:cubicBezTo>
                <a:cubicBezTo>
                  <a:pt x="1773957" y="1198309"/>
                  <a:pt x="1768589" y="1217356"/>
                  <a:pt x="1811434" y="1181652"/>
                </a:cubicBezTo>
                <a:cubicBezTo>
                  <a:pt x="1823432" y="1171654"/>
                  <a:pt x="1833521" y="1159565"/>
                  <a:pt x="1844564" y="1148522"/>
                </a:cubicBezTo>
                <a:cubicBezTo>
                  <a:pt x="1855974" y="783424"/>
                  <a:pt x="1862450" y="865178"/>
                  <a:pt x="1844564" y="552174"/>
                </a:cubicBezTo>
                <a:cubicBezTo>
                  <a:pt x="1839486" y="463315"/>
                  <a:pt x="1835991" y="412379"/>
                  <a:pt x="1822478" y="331304"/>
                </a:cubicBezTo>
                <a:cubicBezTo>
                  <a:pt x="1819328" y="312407"/>
                  <a:pt x="1811058" y="264291"/>
                  <a:pt x="1800391" y="242957"/>
                </a:cubicBezTo>
                <a:cubicBezTo>
                  <a:pt x="1794455" y="231085"/>
                  <a:pt x="1784240" y="221697"/>
                  <a:pt x="1778304" y="209826"/>
                </a:cubicBezTo>
                <a:cubicBezTo>
                  <a:pt x="1732581" y="118381"/>
                  <a:pt x="1808472" y="238515"/>
                  <a:pt x="1745173" y="143565"/>
                </a:cubicBezTo>
                <a:cubicBezTo>
                  <a:pt x="1738424" y="123317"/>
                  <a:pt x="1724864" y="63266"/>
                  <a:pt x="1700999" y="44174"/>
                </a:cubicBezTo>
                <a:cubicBezTo>
                  <a:pt x="1691909" y="36902"/>
                  <a:pt x="1679062" y="36328"/>
                  <a:pt x="1667869" y="33130"/>
                </a:cubicBezTo>
                <a:cubicBezTo>
                  <a:pt x="1653275" y="28960"/>
                  <a:pt x="1638233" y="26448"/>
                  <a:pt x="1623695" y="22087"/>
                </a:cubicBezTo>
                <a:cubicBezTo>
                  <a:pt x="1601395" y="15397"/>
                  <a:pt x="1557434" y="0"/>
                  <a:pt x="1557434" y="0"/>
                </a:cubicBezTo>
                <a:cubicBezTo>
                  <a:pt x="1509579" y="3681"/>
                  <a:pt x="1461865" y="11044"/>
                  <a:pt x="1413869" y="11044"/>
                </a:cubicBezTo>
                <a:cubicBezTo>
                  <a:pt x="1380535" y="11044"/>
                  <a:pt x="1314478" y="0"/>
                  <a:pt x="1314478" y="0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4892675" y="5753100"/>
            <a:ext cx="1468438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9947" name="TextBox 9"/>
          <p:cNvSpPr txBox="1">
            <a:spLocks noChangeArrowheads="1"/>
          </p:cNvSpPr>
          <p:nvPr/>
        </p:nvSpPr>
        <p:spPr bwMode="auto">
          <a:xfrm>
            <a:off x="6538913" y="5124450"/>
            <a:ext cx="4159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x</a:t>
            </a:r>
          </a:p>
        </p:txBody>
      </p:sp>
      <p:sp>
        <p:nvSpPr>
          <p:cNvPr id="39948" name="TextBox 17"/>
          <p:cNvSpPr txBox="1">
            <a:spLocks noChangeArrowheads="1"/>
          </p:cNvSpPr>
          <p:nvPr/>
        </p:nvSpPr>
        <p:spPr bwMode="auto">
          <a:xfrm>
            <a:off x="6557963" y="5729288"/>
            <a:ext cx="41592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y</a:t>
            </a:r>
          </a:p>
        </p:txBody>
      </p:sp>
      <p:sp>
        <p:nvSpPr>
          <p:cNvPr id="39949" name="TextBox 18"/>
          <p:cNvSpPr txBox="1">
            <a:spLocks noChangeArrowheads="1"/>
          </p:cNvSpPr>
          <p:nvPr/>
        </p:nvSpPr>
        <p:spPr bwMode="auto">
          <a:xfrm>
            <a:off x="7048500" y="5033963"/>
            <a:ext cx="13398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39950" name="Freeform 19"/>
          <p:cNvSpPr>
            <a:spLocks/>
          </p:cNvSpPr>
          <p:nvPr/>
        </p:nvSpPr>
        <p:spPr bwMode="auto">
          <a:xfrm>
            <a:off x="1635125" y="5013325"/>
            <a:ext cx="1435100" cy="685800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74 h 795130"/>
              <a:gd name="T4" fmla="*/ 730727 w 1590261"/>
              <a:gd name="T5" fmla="*/ 28298 h 795130"/>
              <a:gd name="T6" fmla="*/ 633297 w 1590261"/>
              <a:gd name="T7" fmla="*/ 49520 h 795130"/>
              <a:gd name="T8" fmla="*/ 568343 w 1590261"/>
              <a:gd name="T9" fmla="*/ 63668 h 795130"/>
              <a:gd name="T10" fmla="*/ 462793 w 1590261"/>
              <a:gd name="T11" fmla="*/ 70742 h 795130"/>
              <a:gd name="T12" fmla="*/ 235456 w 1590261"/>
              <a:gd name="T13" fmla="*/ 63668 h 795130"/>
              <a:gd name="T14" fmla="*/ 202979 w 1590261"/>
              <a:gd name="T15" fmla="*/ 56594 h 795130"/>
              <a:gd name="T16" fmla="*/ 8118 w 1590261"/>
              <a:gd name="T17" fmla="*/ 63668 h 795130"/>
              <a:gd name="T18" fmla="*/ 0 w 1590261"/>
              <a:gd name="T19" fmla="*/ 84892 h 795130"/>
              <a:gd name="T20" fmla="*/ 24358 w 1590261"/>
              <a:gd name="T21" fmla="*/ 212228 h 795130"/>
              <a:gd name="T22" fmla="*/ 40595 w 1590261"/>
              <a:gd name="T23" fmla="*/ 311268 h 795130"/>
              <a:gd name="T24" fmla="*/ 48715 w 1590261"/>
              <a:gd name="T25" fmla="*/ 424455 h 795130"/>
              <a:gd name="T26" fmla="*/ 56834 w 1590261"/>
              <a:gd name="T27" fmla="*/ 509347 h 795130"/>
              <a:gd name="T28" fmla="*/ 162384 w 1590261"/>
              <a:gd name="T29" fmla="*/ 502274 h 795130"/>
              <a:gd name="T30" fmla="*/ 251695 w 1590261"/>
              <a:gd name="T31" fmla="*/ 488125 h 795130"/>
              <a:gd name="T32" fmla="*/ 454674 w 1590261"/>
              <a:gd name="T33" fmla="*/ 473976 h 795130"/>
              <a:gd name="T34" fmla="*/ 543986 w 1590261"/>
              <a:gd name="T35" fmla="*/ 459827 h 795130"/>
              <a:gd name="T36" fmla="*/ 584581 w 1590261"/>
              <a:gd name="T37" fmla="*/ 452753 h 795130"/>
              <a:gd name="T38" fmla="*/ 608939 w 1590261"/>
              <a:gd name="T39" fmla="*/ 445679 h 795130"/>
              <a:gd name="T40" fmla="*/ 738846 w 1590261"/>
              <a:gd name="T41" fmla="*/ 438605 h 795130"/>
              <a:gd name="T42" fmla="*/ 820038 w 1590261"/>
              <a:gd name="T43" fmla="*/ 431530 h 795130"/>
              <a:gd name="T44" fmla="*/ 1023018 w 1590261"/>
              <a:gd name="T45" fmla="*/ 438605 h 795130"/>
              <a:gd name="T46" fmla="*/ 1169164 w 1590261"/>
              <a:gd name="T47" fmla="*/ 452753 h 795130"/>
              <a:gd name="T48" fmla="*/ 1161044 w 1590261"/>
              <a:gd name="T49" fmla="*/ 403234 h 795130"/>
              <a:gd name="T50" fmla="*/ 1152924 w 1590261"/>
              <a:gd name="T51" fmla="*/ 374936 h 795130"/>
              <a:gd name="T52" fmla="*/ 1136687 w 1590261"/>
              <a:gd name="T53" fmla="*/ 297119 h 795130"/>
              <a:gd name="T54" fmla="*/ 1120448 w 1590261"/>
              <a:gd name="T55" fmla="*/ 183931 h 795130"/>
              <a:gd name="T56" fmla="*/ 1112329 w 1590261"/>
              <a:gd name="T57" fmla="*/ 141485 h 795130"/>
              <a:gd name="T58" fmla="*/ 1096090 w 1590261"/>
              <a:gd name="T59" fmla="*/ 84892 h 795130"/>
              <a:gd name="T60" fmla="*/ 1087971 w 1590261"/>
              <a:gd name="T61" fmla="*/ 49520 h 795130"/>
              <a:gd name="T62" fmla="*/ 1079853 w 1590261"/>
              <a:gd name="T63" fmla="*/ 21222 h 795130"/>
              <a:gd name="T64" fmla="*/ 1031137 w 1590261"/>
              <a:gd name="T65" fmla="*/ 7074 h 795130"/>
              <a:gd name="T66" fmla="*/ 876872 w 1590261"/>
              <a:gd name="T67" fmla="*/ 14148 h 795130"/>
              <a:gd name="T68" fmla="*/ 852515 w 1590261"/>
              <a:gd name="T69" fmla="*/ 21222 h 795130"/>
              <a:gd name="T70" fmla="*/ 811919 w 1590261"/>
              <a:gd name="T71" fmla="*/ 28298 h 795130"/>
              <a:gd name="T72" fmla="*/ 746965 w 1590261"/>
              <a:gd name="T73" fmla="*/ 42446 h 795130"/>
              <a:gd name="T74" fmla="*/ 690132 w 1590261"/>
              <a:gd name="T75" fmla="*/ 42446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51" name="Rectangle 20"/>
          <p:cNvSpPr>
            <a:spLocks noChangeArrowheads="1"/>
          </p:cNvSpPr>
          <p:nvPr/>
        </p:nvSpPr>
        <p:spPr bwMode="auto">
          <a:xfrm>
            <a:off x="223838" y="5011738"/>
            <a:ext cx="13509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megan</a:t>
            </a:r>
            <a:endParaRPr lang="en-US" altLang="zh-CN" sz="3000"/>
          </a:p>
        </p:txBody>
      </p:sp>
      <p:sp>
        <p:nvSpPr>
          <p:cNvPr id="39952" name="TextBox 22"/>
          <p:cNvSpPr txBox="1">
            <a:spLocks noChangeArrowheads="1"/>
          </p:cNvSpPr>
          <p:nvPr/>
        </p:nvSpPr>
        <p:spPr bwMode="auto">
          <a:xfrm>
            <a:off x="1690688" y="5064125"/>
            <a:ext cx="13382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39953" name="TextBox 21"/>
          <p:cNvSpPr txBox="1">
            <a:spLocks noChangeArrowheads="1"/>
          </p:cNvSpPr>
          <p:nvPr/>
        </p:nvSpPr>
        <p:spPr bwMode="auto">
          <a:xfrm>
            <a:off x="5351463" y="5183188"/>
            <a:ext cx="6461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10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 bwMode="auto">
          <a:xfrm>
            <a:off x="419100" y="1225550"/>
            <a:ext cx="5665788" cy="3544888"/>
          </a:xfrm>
          <a:prstGeom prst="roundRect">
            <a:avLst>
              <a:gd name="adj" fmla="val 2431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7" name="Rounded Rectangle 16"/>
          <p:cNvSpPr/>
          <p:nvPr/>
        </p:nvSpPr>
        <p:spPr bwMode="auto">
          <a:xfrm>
            <a:off x="463550" y="2087563"/>
            <a:ext cx="5532438" cy="53022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Socrative</a:t>
            </a:r>
            <a:endParaRPr lang="en-US" dirty="0" smtClean="0"/>
          </a:p>
        </p:txBody>
      </p:sp>
      <p:sp>
        <p:nvSpPr>
          <p:cNvPr id="41988" name="TextBox 4"/>
          <p:cNvSpPr txBox="1">
            <a:spLocks noChangeArrowheads="1"/>
          </p:cNvSpPr>
          <p:nvPr/>
        </p:nvSpPr>
        <p:spPr bwMode="auto">
          <a:xfrm>
            <a:off x="644525" y="1373188"/>
            <a:ext cx="5356225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megan = new Point();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megan-&gt;setX(10);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student = megan;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student-&gt;setY(7);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student-&gt;getX();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student-&gt;getY();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endParaRPr lang="zh-CN" altLang="en-US">
              <a:latin typeface="Courier" charset="0"/>
              <a:cs typeface="Courier" charset="0"/>
            </a:endParaRPr>
          </a:p>
        </p:txBody>
      </p:sp>
      <p:sp>
        <p:nvSpPr>
          <p:cNvPr id="41989" name="TextBox 7"/>
          <p:cNvSpPr txBox="1">
            <a:spLocks noChangeArrowheads="1"/>
          </p:cNvSpPr>
          <p:nvPr/>
        </p:nvSpPr>
        <p:spPr bwMode="auto">
          <a:xfrm>
            <a:off x="6492875" y="1254125"/>
            <a:ext cx="159543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a)  10, 7</a:t>
            </a:r>
          </a:p>
        </p:txBody>
      </p:sp>
      <p:sp>
        <p:nvSpPr>
          <p:cNvPr id="41990" name="TextBox 13"/>
          <p:cNvSpPr txBox="1">
            <a:spLocks noChangeArrowheads="1"/>
          </p:cNvSpPr>
          <p:nvPr/>
        </p:nvSpPr>
        <p:spPr bwMode="auto">
          <a:xfrm>
            <a:off x="6492875" y="2136775"/>
            <a:ext cx="20875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b)  crashes</a:t>
            </a:r>
          </a:p>
        </p:txBody>
      </p:sp>
      <p:sp>
        <p:nvSpPr>
          <p:cNvPr id="41991" name="TextBox 14"/>
          <p:cNvSpPr txBox="1">
            <a:spLocks noChangeArrowheads="1"/>
          </p:cNvSpPr>
          <p:nvPr/>
        </p:nvSpPr>
        <p:spPr bwMode="auto">
          <a:xfrm>
            <a:off x="6492875" y="3019425"/>
            <a:ext cx="13604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c)  ?, 7</a:t>
            </a:r>
          </a:p>
        </p:txBody>
      </p:sp>
      <p:sp>
        <p:nvSpPr>
          <p:cNvPr id="41992" name="TextBox 15"/>
          <p:cNvSpPr txBox="1">
            <a:spLocks noChangeArrowheads="1"/>
          </p:cNvSpPr>
          <p:nvPr/>
        </p:nvSpPr>
        <p:spPr bwMode="auto">
          <a:xfrm>
            <a:off x="6492875" y="3900488"/>
            <a:ext cx="12747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d)  ? ?</a:t>
            </a:r>
          </a:p>
        </p:txBody>
      </p:sp>
      <p:sp>
        <p:nvSpPr>
          <p:cNvPr id="41993" name="Freeform 3"/>
          <p:cNvSpPr>
            <a:spLocks/>
          </p:cNvSpPr>
          <p:nvPr/>
        </p:nvSpPr>
        <p:spPr bwMode="auto">
          <a:xfrm>
            <a:off x="4703763" y="5102225"/>
            <a:ext cx="1855787" cy="1370013"/>
          </a:xfrm>
          <a:custGeom>
            <a:avLst/>
            <a:gdLst>
              <a:gd name="T0" fmla="*/ 1402985 w 1855681"/>
              <a:gd name="T1" fmla="*/ 55267 h 1369391"/>
              <a:gd name="T2" fmla="*/ 1347762 w 1855681"/>
              <a:gd name="T3" fmla="*/ 44214 h 1369391"/>
              <a:gd name="T4" fmla="*/ 1292539 w 1855681"/>
              <a:gd name="T5" fmla="*/ 55267 h 1369391"/>
              <a:gd name="T6" fmla="*/ 1226270 w 1855681"/>
              <a:gd name="T7" fmla="*/ 66321 h 1369391"/>
              <a:gd name="T8" fmla="*/ 1104777 w 1855681"/>
              <a:gd name="T9" fmla="*/ 77374 h 1369391"/>
              <a:gd name="T10" fmla="*/ 839704 w 1855681"/>
              <a:gd name="T11" fmla="*/ 66321 h 1369391"/>
              <a:gd name="T12" fmla="*/ 188065 w 1855681"/>
              <a:gd name="T13" fmla="*/ 88428 h 1369391"/>
              <a:gd name="T14" fmla="*/ 33438 w 1855681"/>
              <a:gd name="T15" fmla="*/ 121588 h 1369391"/>
              <a:gd name="T16" fmla="*/ 11349 w 1855681"/>
              <a:gd name="T17" fmla="*/ 154749 h 1369391"/>
              <a:gd name="T18" fmla="*/ 304 w 1855681"/>
              <a:gd name="T19" fmla="*/ 187909 h 1369391"/>
              <a:gd name="T20" fmla="*/ 22393 w 1855681"/>
              <a:gd name="T21" fmla="*/ 519516 h 1369391"/>
              <a:gd name="T22" fmla="*/ 33438 w 1855681"/>
              <a:gd name="T23" fmla="*/ 630050 h 1369391"/>
              <a:gd name="T24" fmla="*/ 44484 w 1855681"/>
              <a:gd name="T25" fmla="*/ 685318 h 1369391"/>
              <a:gd name="T26" fmla="*/ 66572 w 1855681"/>
              <a:gd name="T27" fmla="*/ 983763 h 1369391"/>
              <a:gd name="T28" fmla="*/ 88661 w 1855681"/>
              <a:gd name="T29" fmla="*/ 1226940 h 1369391"/>
              <a:gd name="T30" fmla="*/ 99707 w 1855681"/>
              <a:gd name="T31" fmla="*/ 1260101 h 1369391"/>
              <a:gd name="T32" fmla="*/ 165974 w 1855681"/>
              <a:gd name="T33" fmla="*/ 1315368 h 1369391"/>
              <a:gd name="T34" fmla="*/ 199108 w 1855681"/>
              <a:gd name="T35" fmla="*/ 1326421 h 1369391"/>
              <a:gd name="T36" fmla="*/ 232243 w 1855681"/>
              <a:gd name="T37" fmla="*/ 1348528 h 1369391"/>
              <a:gd name="T38" fmla="*/ 298512 w 1855681"/>
              <a:gd name="T39" fmla="*/ 1370635 h 1369391"/>
              <a:gd name="T40" fmla="*/ 552542 w 1855681"/>
              <a:gd name="T41" fmla="*/ 1359582 h 1369391"/>
              <a:gd name="T42" fmla="*/ 607765 w 1855681"/>
              <a:gd name="T43" fmla="*/ 1348528 h 1369391"/>
              <a:gd name="T44" fmla="*/ 718212 w 1855681"/>
              <a:gd name="T45" fmla="*/ 1337475 h 1369391"/>
              <a:gd name="T46" fmla="*/ 1204181 w 1855681"/>
              <a:gd name="T47" fmla="*/ 1337475 h 1369391"/>
              <a:gd name="T48" fmla="*/ 1281493 w 1855681"/>
              <a:gd name="T49" fmla="*/ 1326421 h 1369391"/>
              <a:gd name="T50" fmla="*/ 1369851 w 1855681"/>
              <a:gd name="T51" fmla="*/ 1315368 h 1369391"/>
              <a:gd name="T52" fmla="*/ 1425074 w 1855681"/>
              <a:gd name="T53" fmla="*/ 1304314 h 1369391"/>
              <a:gd name="T54" fmla="*/ 1524478 w 1855681"/>
              <a:gd name="T55" fmla="*/ 1293261 h 1369391"/>
              <a:gd name="T56" fmla="*/ 1601790 w 1855681"/>
              <a:gd name="T57" fmla="*/ 1271154 h 1369391"/>
              <a:gd name="T58" fmla="*/ 1679104 w 1855681"/>
              <a:gd name="T59" fmla="*/ 1249047 h 1369391"/>
              <a:gd name="T60" fmla="*/ 1712239 w 1855681"/>
              <a:gd name="T61" fmla="*/ 1226940 h 1369391"/>
              <a:gd name="T62" fmla="*/ 1811640 w 1855681"/>
              <a:gd name="T63" fmla="*/ 1182726 h 1369391"/>
              <a:gd name="T64" fmla="*/ 1844774 w 1855681"/>
              <a:gd name="T65" fmla="*/ 1149566 h 1369391"/>
              <a:gd name="T66" fmla="*/ 1844774 w 1855681"/>
              <a:gd name="T67" fmla="*/ 552676 h 1369391"/>
              <a:gd name="T68" fmla="*/ 1822686 w 1855681"/>
              <a:gd name="T69" fmla="*/ 331605 h 1369391"/>
              <a:gd name="T70" fmla="*/ 1800597 w 1855681"/>
              <a:gd name="T71" fmla="*/ 243177 h 1369391"/>
              <a:gd name="T72" fmla="*/ 1778508 w 1855681"/>
              <a:gd name="T73" fmla="*/ 210016 h 1369391"/>
              <a:gd name="T74" fmla="*/ 1745373 w 1855681"/>
              <a:gd name="T75" fmla="*/ 143695 h 1369391"/>
              <a:gd name="T76" fmla="*/ 1701193 w 1855681"/>
              <a:gd name="T77" fmla="*/ 44214 h 1369391"/>
              <a:gd name="T78" fmla="*/ 1668059 w 1855681"/>
              <a:gd name="T79" fmla="*/ 33160 h 1369391"/>
              <a:gd name="T80" fmla="*/ 1623881 w 1855681"/>
              <a:gd name="T81" fmla="*/ 22107 h 1369391"/>
              <a:gd name="T82" fmla="*/ 1557612 w 1855681"/>
              <a:gd name="T83" fmla="*/ 0 h 1369391"/>
              <a:gd name="T84" fmla="*/ 1414031 w 1855681"/>
              <a:gd name="T85" fmla="*/ 11054 h 1369391"/>
              <a:gd name="T86" fmla="*/ 1314628 w 1855681"/>
              <a:gd name="T87" fmla="*/ 0 h 136939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855681" h="1369391">
                <a:moveTo>
                  <a:pt x="1402825" y="55217"/>
                </a:moveTo>
                <a:cubicBezTo>
                  <a:pt x="1384419" y="51536"/>
                  <a:pt x="1366378" y="44174"/>
                  <a:pt x="1347608" y="44174"/>
                </a:cubicBezTo>
                <a:cubicBezTo>
                  <a:pt x="1328838" y="44174"/>
                  <a:pt x="1310858" y="51859"/>
                  <a:pt x="1292391" y="55217"/>
                </a:cubicBezTo>
                <a:cubicBezTo>
                  <a:pt x="1270360" y="59223"/>
                  <a:pt x="1248368" y="63645"/>
                  <a:pt x="1226130" y="66261"/>
                </a:cubicBezTo>
                <a:cubicBezTo>
                  <a:pt x="1185749" y="71012"/>
                  <a:pt x="1145144" y="73623"/>
                  <a:pt x="1104651" y="77304"/>
                </a:cubicBezTo>
                <a:cubicBezTo>
                  <a:pt x="1016303" y="73623"/>
                  <a:pt x="928032" y="66261"/>
                  <a:pt x="839608" y="66261"/>
                </a:cubicBezTo>
                <a:cubicBezTo>
                  <a:pt x="440735" y="66261"/>
                  <a:pt x="455961" y="67738"/>
                  <a:pt x="188043" y="88348"/>
                </a:cubicBezTo>
                <a:cubicBezTo>
                  <a:pt x="62725" y="113412"/>
                  <a:pt x="114028" y="101330"/>
                  <a:pt x="33434" y="121478"/>
                </a:cubicBezTo>
                <a:cubicBezTo>
                  <a:pt x="26072" y="132522"/>
                  <a:pt x="17283" y="142737"/>
                  <a:pt x="11347" y="154609"/>
                </a:cubicBezTo>
                <a:cubicBezTo>
                  <a:pt x="6141" y="165021"/>
                  <a:pt x="304" y="176098"/>
                  <a:pt x="304" y="187739"/>
                </a:cubicBezTo>
                <a:cubicBezTo>
                  <a:pt x="304" y="423618"/>
                  <a:pt x="-4313" y="385529"/>
                  <a:pt x="22391" y="519044"/>
                </a:cubicBezTo>
                <a:cubicBezTo>
                  <a:pt x="26072" y="555855"/>
                  <a:pt x="28545" y="592808"/>
                  <a:pt x="33434" y="629478"/>
                </a:cubicBezTo>
                <a:cubicBezTo>
                  <a:pt x="35915" y="648084"/>
                  <a:pt x="43187" y="665970"/>
                  <a:pt x="44478" y="684696"/>
                </a:cubicBezTo>
                <a:cubicBezTo>
                  <a:pt x="65530" y="989944"/>
                  <a:pt x="26306" y="862090"/>
                  <a:pt x="66564" y="982870"/>
                </a:cubicBezTo>
                <a:cubicBezTo>
                  <a:pt x="70078" y="1028545"/>
                  <a:pt x="79314" y="1169801"/>
                  <a:pt x="88651" y="1225826"/>
                </a:cubicBezTo>
                <a:cubicBezTo>
                  <a:pt x="90565" y="1237309"/>
                  <a:pt x="93238" y="1249271"/>
                  <a:pt x="99695" y="1258957"/>
                </a:cubicBezTo>
                <a:cubicBezTo>
                  <a:pt x="111907" y="1277275"/>
                  <a:pt x="145584" y="1303988"/>
                  <a:pt x="165956" y="1314174"/>
                </a:cubicBezTo>
                <a:cubicBezTo>
                  <a:pt x="176368" y="1319380"/>
                  <a:pt x="188043" y="1321536"/>
                  <a:pt x="199086" y="1325217"/>
                </a:cubicBezTo>
                <a:cubicBezTo>
                  <a:pt x="210130" y="1332579"/>
                  <a:pt x="220088" y="1341913"/>
                  <a:pt x="232217" y="1347304"/>
                </a:cubicBezTo>
                <a:cubicBezTo>
                  <a:pt x="253492" y="1356760"/>
                  <a:pt x="298478" y="1369391"/>
                  <a:pt x="298478" y="1369391"/>
                </a:cubicBezTo>
                <a:cubicBezTo>
                  <a:pt x="383145" y="1365710"/>
                  <a:pt x="467947" y="1364386"/>
                  <a:pt x="552478" y="1358348"/>
                </a:cubicBezTo>
                <a:cubicBezTo>
                  <a:pt x="571201" y="1357011"/>
                  <a:pt x="589089" y="1349785"/>
                  <a:pt x="607695" y="1347304"/>
                </a:cubicBezTo>
                <a:cubicBezTo>
                  <a:pt x="644366" y="1342415"/>
                  <a:pt x="681318" y="1339942"/>
                  <a:pt x="718130" y="1336261"/>
                </a:cubicBezTo>
                <a:cubicBezTo>
                  <a:pt x="960027" y="1351379"/>
                  <a:pt x="901801" y="1353532"/>
                  <a:pt x="1204043" y="1336261"/>
                </a:cubicBezTo>
                <a:cubicBezTo>
                  <a:pt x="1230030" y="1334776"/>
                  <a:pt x="1255546" y="1328657"/>
                  <a:pt x="1281347" y="1325217"/>
                </a:cubicBezTo>
                <a:cubicBezTo>
                  <a:pt x="1310765" y="1321295"/>
                  <a:pt x="1340362" y="1318687"/>
                  <a:pt x="1369695" y="1314174"/>
                </a:cubicBezTo>
                <a:cubicBezTo>
                  <a:pt x="1388247" y="1311320"/>
                  <a:pt x="1406330" y="1305785"/>
                  <a:pt x="1424912" y="1303130"/>
                </a:cubicBezTo>
                <a:cubicBezTo>
                  <a:pt x="1457912" y="1298416"/>
                  <a:pt x="1491173" y="1295768"/>
                  <a:pt x="1524304" y="1292087"/>
                </a:cubicBezTo>
                <a:cubicBezTo>
                  <a:pt x="1662400" y="1257565"/>
                  <a:pt x="1490706" y="1301686"/>
                  <a:pt x="1601608" y="1270000"/>
                </a:cubicBezTo>
                <a:cubicBezTo>
                  <a:pt x="1618129" y="1265280"/>
                  <a:pt x="1661254" y="1256742"/>
                  <a:pt x="1678912" y="1247913"/>
                </a:cubicBezTo>
                <a:cubicBezTo>
                  <a:pt x="1690783" y="1241977"/>
                  <a:pt x="1699914" y="1231217"/>
                  <a:pt x="1712043" y="1225826"/>
                </a:cubicBezTo>
                <a:cubicBezTo>
                  <a:pt x="1773957" y="1198309"/>
                  <a:pt x="1768589" y="1217356"/>
                  <a:pt x="1811434" y="1181652"/>
                </a:cubicBezTo>
                <a:cubicBezTo>
                  <a:pt x="1823432" y="1171654"/>
                  <a:pt x="1833521" y="1159565"/>
                  <a:pt x="1844564" y="1148522"/>
                </a:cubicBezTo>
                <a:cubicBezTo>
                  <a:pt x="1855974" y="783424"/>
                  <a:pt x="1862450" y="865178"/>
                  <a:pt x="1844564" y="552174"/>
                </a:cubicBezTo>
                <a:cubicBezTo>
                  <a:pt x="1839486" y="463315"/>
                  <a:pt x="1835991" y="412379"/>
                  <a:pt x="1822478" y="331304"/>
                </a:cubicBezTo>
                <a:cubicBezTo>
                  <a:pt x="1819328" y="312407"/>
                  <a:pt x="1811058" y="264291"/>
                  <a:pt x="1800391" y="242957"/>
                </a:cubicBezTo>
                <a:cubicBezTo>
                  <a:pt x="1794455" y="231085"/>
                  <a:pt x="1784240" y="221697"/>
                  <a:pt x="1778304" y="209826"/>
                </a:cubicBezTo>
                <a:cubicBezTo>
                  <a:pt x="1732581" y="118381"/>
                  <a:pt x="1808472" y="238515"/>
                  <a:pt x="1745173" y="143565"/>
                </a:cubicBezTo>
                <a:cubicBezTo>
                  <a:pt x="1738424" y="123317"/>
                  <a:pt x="1724864" y="63266"/>
                  <a:pt x="1700999" y="44174"/>
                </a:cubicBezTo>
                <a:cubicBezTo>
                  <a:pt x="1691909" y="36902"/>
                  <a:pt x="1679062" y="36328"/>
                  <a:pt x="1667869" y="33130"/>
                </a:cubicBezTo>
                <a:cubicBezTo>
                  <a:pt x="1653275" y="28960"/>
                  <a:pt x="1638233" y="26448"/>
                  <a:pt x="1623695" y="22087"/>
                </a:cubicBezTo>
                <a:cubicBezTo>
                  <a:pt x="1601395" y="15397"/>
                  <a:pt x="1557434" y="0"/>
                  <a:pt x="1557434" y="0"/>
                </a:cubicBezTo>
                <a:cubicBezTo>
                  <a:pt x="1509579" y="3681"/>
                  <a:pt x="1461865" y="11044"/>
                  <a:pt x="1413869" y="11044"/>
                </a:cubicBezTo>
                <a:cubicBezTo>
                  <a:pt x="1380535" y="11044"/>
                  <a:pt x="1314478" y="0"/>
                  <a:pt x="1314478" y="0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4892675" y="5753100"/>
            <a:ext cx="1468438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995" name="TextBox 9"/>
          <p:cNvSpPr txBox="1">
            <a:spLocks noChangeArrowheads="1"/>
          </p:cNvSpPr>
          <p:nvPr/>
        </p:nvSpPr>
        <p:spPr bwMode="auto">
          <a:xfrm>
            <a:off x="6538913" y="5124450"/>
            <a:ext cx="4159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x</a:t>
            </a:r>
          </a:p>
        </p:txBody>
      </p:sp>
      <p:sp>
        <p:nvSpPr>
          <p:cNvPr id="41996" name="TextBox 17"/>
          <p:cNvSpPr txBox="1">
            <a:spLocks noChangeArrowheads="1"/>
          </p:cNvSpPr>
          <p:nvPr/>
        </p:nvSpPr>
        <p:spPr bwMode="auto">
          <a:xfrm>
            <a:off x="6557963" y="5729288"/>
            <a:ext cx="41592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y</a:t>
            </a:r>
          </a:p>
        </p:txBody>
      </p:sp>
      <p:sp>
        <p:nvSpPr>
          <p:cNvPr id="41997" name="TextBox 18"/>
          <p:cNvSpPr txBox="1">
            <a:spLocks noChangeArrowheads="1"/>
          </p:cNvSpPr>
          <p:nvPr/>
        </p:nvSpPr>
        <p:spPr bwMode="auto">
          <a:xfrm>
            <a:off x="7048500" y="5033963"/>
            <a:ext cx="13398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41998" name="Freeform 19"/>
          <p:cNvSpPr>
            <a:spLocks/>
          </p:cNvSpPr>
          <p:nvPr/>
        </p:nvSpPr>
        <p:spPr bwMode="auto">
          <a:xfrm>
            <a:off x="1635125" y="5013325"/>
            <a:ext cx="1435100" cy="685800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74 h 795130"/>
              <a:gd name="T4" fmla="*/ 730727 w 1590261"/>
              <a:gd name="T5" fmla="*/ 28298 h 795130"/>
              <a:gd name="T6" fmla="*/ 633297 w 1590261"/>
              <a:gd name="T7" fmla="*/ 49520 h 795130"/>
              <a:gd name="T8" fmla="*/ 568343 w 1590261"/>
              <a:gd name="T9" fmla="*/ 63668 h 795130"/>
              <a:gd name="T10" fmla="*/ 462793 w 1590261"/>
              <a:gd name="T11" fmla="*/ 70742 h 795130"/>
              <a:gd name="T12" fmla="*/ 235456 w 1590261"/>
              <a:gd name="T13" fmla="*/ 63668 h 795130"/>
              <a:gd name="T14" fmla="*/ 202979 w 1590261"/>
              <a:gd name="T15" fmla="*/ 56594 h 795130"/>
              <a:gd name="T16" fmla="*/ 8118 w 1590261"/>
              <a:gd name="T17" fmla="*/ 63668 h 795130"/>
              <a:gd name="T18" fmla="*/ 0 w 1590261"/>
              <a:gd name="T19" fmla="*/ 84892 h 795130"/>
              <a:gd name="T20" fmla="*/ 24358 w 1590261"/>
              <a:gd name="T21" fmla="*/ 212228 h 795130"/>
              <a:gd name="T22" fmla="*/ 40595 w 1590261"/>
              <a:gd name="T23" fmla="*/ 311268 h 795130"/>
              <a:gd name="T24" fmla="*/ 48715 w 1590261"/>
              <a:gd name="T25" fmla="*/ 424455 h 795130"/>
              <a:gd name="T26" fmla="*/ 56834 w 1590261"/>
              <a:gd name="T27" fmla="*/ 509347 h 795130"/>
              <a:gd name="T28" fmla="*/ 162384 w 1590261"/>
              <a:gd name="T29" fmla="*/ 502274 h 795130"/>
              <a:gd name="T30" fmla="*/ 251695 w 1590261"/>
              <a:gd name="T31" fmla="*/ 488125 h 795130"/>
              <a:gd name="T32" fmla="*/ 454674 w 1590261"/>
              <a:gd name="T33" fmla="*/ 473976 h 795130"/>
              <a:gd name="T34" fmla="*/ 543986 w 1590261"/>
              <a:gd name="T35" fmla="*/ 459827 h 795130"/>
              <a:gd name="T36" fmla="*/ 584581 w 1590261"/>
              <a:gd name="T37" fmla="*/ 452753 h 795130"/>
              <a:gd name="T38" fmla="*/ 608939 w 1590261"/>
              <a:gd name="T39" fmla="*/ 445679 h 795130"/>
              <a:gd name="T40" fmla="*/ 738846 w 1590261"/>
              <a:gd name="T41" fmla="*/ 438605 h 795130"/>
              <a:gd name="T42" fmla="*/ 820038 w 1590261"/>
              <a:gd name="T43" fmla="*/ 431530 h 795130"/>
              <a:gd name="T44" fmla="*/ 1023018 w 1590261"/>
              <a:gd name="T45" fmla="*/ 438605 h 795130"/>
              <a:gd name="T46" fmla="*/ 1169164 w 1590261"/>
              <a:gd name="T47" fmla="*/ 452753 h 795130"/>
              <a:gd name="T48" fmla="*/ 1161044 w 1590261"/>
              <a:gd name="T49" fmla="*/ 403234 h 795130"/>
              <a:gd name="T50" fmla="*/ 1152924 w 1590261"/>
              <a:gd name="T51" fmla="*/ 374936 h 795130"/>
              <a:gd name="T52" fmla="*/ 1136687 w 1590261"/>
              <a:gd name="T53" fmla="*/ 297119 h 795130"/>
              <a:gd name="T54" fmla="*/ 1120448 w 1590261"/>
              <a:gd name="T55" fmla="*/ 183931 h 795130"/>
              <a:gd name="T56" fmla="*/ 1112329 w 1590261"/>
              <a:gd name="T57" fmla="*/ 141485 h 795130"/>
              <a:gd name="T58" fmla="*/ 1096090 w 1590261"/>
              <a:gd name="T59" fmla="*/ 84892 h 795130"/>
              <a:gd name="T60" fmla="*/ 1087971 w 1590261"/>
              <a:gd name="T61" fmla="*/ 49520 h 795130"/>
              <a:gd name="T62" fmla="*/ 1079853 w 1590261"/>
              <a:gd name="T63" fmla="*/ 21222 h 795130"/>
              <a:gd name="T64" fmla="*/ 1031137 w 1590261"/>
              <a:gd name="T65" fmla="*/ 7074 h 795130"/>
              <a:gd name="T66" fmla="*/ 876872 w 1590261"/>
              <a:gd name="T67" fmla="*/ 14148 h 795130"/>
              <a:gd name="T68" fmla="*/ 852515 w 1590261"/>
              <a:gd name="T69" fmla="*/ 21222 h 795130"/>
              <a:gd name="T70" fmla="*/ 811919 w 1590261"/>
              <a:gd name="T71" fmla="*/ 28298 h 795130"/>
              <a:gd name="T72" fmla="*/ 746965 w 1590261"/>
              <a:gd name="T73" fmla="*/ 42446 h 795130"/>
              <a:gd name="T74" fmla="*/ 690132 w 1590261"/>
              <a:gd name="T75" fmla="*/ 42446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999" name="Rectangle 20"/>
          <p:cNvSpPr>
            <a:spLocks noChangeArrowheads="1"/>
          </p:cNvSpPr>
          <p:nvPr/>
        </p:nvSpPr>
        <p:spPr bwMode="auto">
          <a:xfrm>
            <a:off x="223838" y="5011738"/>
            <a:ext cx="13509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megan</a:t>
            </a:r>
            <a:endParaRPr lang="en-US" altLang="zh-CN" sz="3000"/>
          </a:p>
        </p:txBody>
      </p:sp>
      <p:sp>
        <p:nvSpPr>
          <p:cNvPr id="42000" name="TextBox 22"/>
          <p:cNvSpPr txBox="1">
            <a:spLocks noChangeArrowheads="1"/>
          </p:cNvSpPr>
          <p:nvPr/>
        </p:nvSpPr>
        <p:spPr bwMode="auto">
          <a:xfrm>
            <a:off x="1690688" y="5064125"/>
            <a:ext cx="13382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42001" name="TextBox 21"/>
          <p:cNvSpPr txBox="1">
            <a:spLocks noChangeArrowheads="1"/>
          </p:cNvSpPr>
          <p:nvPr/>
        </p:nvSpPr>
        <p:spPr bwMode="auto">
          <a:xfrm>
            <a:off x="5351463" y="5183188"/>
            <a:ext cx="6461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10</a:t>
            </a:r>
          </a:p>
        </p:txBody>
      </p:sp>
      <p:sp>
        <p:nvSpPr>
          <p:cNvPr id="42002" name="Freeform 23"/>
          <p:cNvSpPr>
            <a:spLocks/>
          </p:cNvSpPr>
          <p:nvPr/>
        </p:nvSpPr>
        <p:spPr bwMode="auto">
          <a:xfrm>
            <a:off x="1941513" y="5840413"/>
            <a:ext cx="1435100" cy="684212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41 h 795130"/>
              <a:gd name="T4" fmla="*/ 730727 w 1590261"/>
              <a:gd name="T5" fmla="*/ 28167 h 795130"/>
              <a:gd name="T6" fmla="*/ 633297 w 1590261"/>
              <a:gd name="T7" fmla="*/ 49290 h 795130"/>
              <a:gd name="T8" fmla="*/ 568343 w 1590261"/>
              <a:gd name="T9" fmla="*/ 63373 h 795130"/>
              <a:gd name="T10" fmla="*/ 462793 w 1590261"/>
              <a:gd name="T11" fmla="*/ 70415 h 795130"/>
              <a:gd name="T12" fmla="*/ 235456 w 1590261"/>
              <a:gd name="T13" fmla="*/ 63373 h 795130"/>
              <a:gd name="T14" fmla="*/ 202979 w 1590261"/>
              <a:gd name="T15" fmla="*/ 56333 h 795130"/>
              <a:gd name="T16" fmla="*/ 8118 w 1590261"/>
              <a:gd name="T17" fmla="*/ 63373 h 795130"/>
              <a:gd name="T18" fmla="*/ 0 w 1590261"/>
              <a:gd name="T19" fmla="*/ 84499 h 795130"/>
              <a:gd name="T20" fmla="*/ 24358 w 1590261"/>
              <a:gd name="T21" fmla="*/ 211246 h 795130"/>
              <a:gd name="T22" fmla="*/ 40595 w 1590261"/>
              <a:gd name="T23" fmla="*/ 309828 h 795130"/>
              <a:gd name="T24" fmla="*/ 48715 w 1590261"/>
              <a:gd name="T25" fmla="*/ 422492 h 795130"/>
              <a:gd name="T26" fmla="*/ 56834 w 1590261"/>
              <a:gd name="T27" fmla="*/ 506991 h 795130"/>
              <a:gd name="T28" fmla="*/ 162384 w 1590261"/>
              <a:gd name="T29" fmla="*/ 499950 h 795130"/>
              <a:gd name="T30" fmla="*/ 251695 w 1590261"/>
              <a:gd name="T31" fmla="*/ 485867 h 795130"/>
              <a:gd name="T32" fmla="*/ 454674 w 1590261"/>
              <a:gd name="T33" fmla="*/ 471784 h 795130"/>
              <a:gd name="T34" fmla="*/ 543986 w 1590261"/>
              <a:gd name="T35" fmla="*/ 457701 h 795130"/>
              <a:gd name="T36" fmla="*/ 584581 w 1590261"/>
              <a:gd name="T37" fmla="*/ 450658 h 795130"/>
              <a:gd name="T38" fmla="*/ 608939 w 1590261"/>
              <a:gd name="T39" fmla="*/ 443618 h 795130"/>
              <a:gd name="T40" fmla="*/ 738846 w 1590261"/>
              <a:gd name="T41" fmla="*/ 436575 h 795130"/>
              <a:gd name="T42" fmla="*/ 820038 w 1590261"/>
              <a:gd name="T43" fmla="*/ 429534 h 795130"/>
              <a:gd name="T44" fmla="*/ 1023018 w 1590261"/>
              <a:gd name="T45" fmla="*/ 436575 h 795130"/>
              <a:gd name="T46" fmla="*/ 1169164 w 1590261"/>
              <a:gd name="T47" fmla="*/ 450658 h 795130"/>
              <a:gd name="T48" fmla="*/ 1161044 w 1590261"/>
              <a:gd name="T49" fmla="*/ 401368 h 795130"/>
              <a:gd name="T50" fmla="*/ 1152924 w 1590261"/>
              <a:gd name="T51" fmla="*/ 373201 h 795130"/>
              <a:gd name="T52" fmla="*/ 1136687 w 1590261"/>
              <a:gd name="T53" fmla="*/ 295745 h 795130"/>
              <a:gd name="T54" fmla="*/ 1120448 w 1590261"/>
              <a:gd name="T55" fmla="*/ 183080 h 795130"/>
              <a:gd name="T56" fmla="*/ 1112329 w 1590261"/>
              <a:gd name="T57" fmla="*/ 140831 h 795130"/>
              <a:gd name="T58" fmla="*/ 1096090 w 1590261"/>
              <a:gd name="T59" fmla="*/ 84499 h 795130"/>
              <a:gd name="T60" fmla="*/ 1087971 w 1590261"/>
              <a:gd name="T61" fmla="*/ 49290 h 795130"/>
              <a:gd name="T62" fmla="*/ 1079853 w 1590261"/>
              <a:gd name="T63" fmla="*/ 21124 h 795130"/>
              <a:gd name="T64" fmla="*/ 1031137 w 1590261"/>
              <a:gd name="T65" fmla="*/ 7041 h 795130"/>
              <a:gd name="T66" fmla="*/ 876872 w 1590261"/>
              <a:gd name="T67" fmla="*/ 14083 h 795130"/>
              <a:gd name="T68" fmla="*/ 852515 w 1590261"/>
              <a:gd name="T69" fmla="*/ 21124 h 795130"/>
              <a:gd name="T70" fmla="*/ 811919 w 1590261"/>
              <a:gd name="T71" fmla="*/ 28167 h 795130"/>
              <a:gd name="T72" fmla="*/ 746965 w 1590261"/>
              <a:gd name="T73" fmla="*/ 42250 h 795130"/>
              <a:gd name="T74" fmla="*/ 690132 w 1590261"/>
              <a:gd name="T75" fmla="*/ 42250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003" name="Rectangle 24"/>
          <p:cNvSpPr>
            <a:spLocks noChangeArrowheads="1"/>
          </p:cNvSpPr>
          <p:nvPr/>
        </p:nvSpPr>
        <p:spPr bwMode="auto">
          <a:xfrm>
            <a:off x="80963" y="5837238"/>
            <a:ext cx="18018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student</a:t>
            </a:r>
            <a:endParaRPr lang="en-US" altLang="zh-CN" sz="3000"/>
          </a:p>
        </p:txBody>
      </p:sp>
      <p:sp>
        <p:nvSpPr>
          <p:cNvPr id="42004" name="TextBox 25"/>
          <p:cNvSpPr txBox="1">
            <a:spLocks noChangeArrowheads="1"/>
          </p:cNvSpPr>
          <p:nvPr/>
        </p:nvSpPr>
        <p:spPr bwMode="auto">
          <a:xfrm>
            <a:off x="1997075" y="5891213"/>
            <a:ext cx="13398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 bwMode="auto">
          <a:xfrm>
            <a:off x="419100" y="1225550"/>
            <a:ext cx="5665788" cy="3544888"/>
          </a:xfrm>
          <a:prstGeom prst="roundRect">
            <a:avLst>
              <a:gd name="adj" fmla="val 2431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7" name="Rounded Rectangle 16"/>
          <p:cNvSpPr/>
          <p:nvPr/>
        </p:nvSpPr>
        <p:spPr bwMode="auto">
          <a:xfrm>
            <a:off x="463550" y="2462213"/>
            <a:ext cx="5532438" cy="53022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Socrative</a:t>
            </a:r>
            <a:endParaRPr lang="en-US" dirty="0" smtClean="0"/>
          </a:p>
        </p:txBody>
      </p:sp>
      <p:sp>
        <p:nvSpPr>
          <p:cNvPr id="44036" name="TextBox 4"/>
          <p:cNvSpPr txBox="1">
            <a:spLocks noChangeArrowheads="1"/>
          </p:cNvSpPr>
          <p:nvPr/>
        </p:nvSpPr>
        <p:spPr bwMode="auto">
          <a:xfrm>
            <a:off x="644525" y="1373188"/>
            <a:ext cx="5356225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megan = new Point();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megan-&gt;setX(10);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student = megan;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student-&gt;setY(7);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student-&gt;getX();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student-&gt;getY();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endParaRPr lang="zh-CN" altLang="en-US">
              <a:latin typeface="Courier" charset="0"/>
              <a:cs typeface="Courier" charset="0"/>
            </a:endParaRPr>
          </a:p>
        </p:txBody>
      </p:sp>
      <p:sp>
        <p:nvSpPr>
          <p:cNvPr id="44037" name="TextBox 7"/>
          <p:cNvSpPr txBox="1">
            <a:spLocks noChangeArrowheads="1"/>
          </p:cNvSpPr>
          <p:nvPr/>
        </p:nvSpPr>
        <p:spPr bwMode="auto">
          <a:xfrm>
            <a:off x="6492875" y="1254125"/>
            <a:ext cx="159543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a)  10, 7</a:t>
            </a:r>
          </a:p>
        </p:txBody>
      </p:sp>
      <p:sp>
        <p:nvSpPr>
          <p:cNvPr id="44038" name="TextBox 13"/>
          <p:cNvSpPr txBox="1">
            <a:spLocks noChangeArrowheads="1"/>
          </p:cNvSpPr>
          <p:nvPr/>
        </p:nvSpPr>
        <p:spPr bwMode="auto">
          <a:xfrm>
            <a:off x="6492875" y="2136775"/>
            <a:ext cx="20875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b)  crashes</a:t>
            </a:r>
          </a:p>
        </p:txBody>
      </p:sp>
      <p:sp>
        <p:nvSpPr>
          <p:cNvPr id="44039" name="TextBox 14"/>
          <p:cNvSpPr txBox="1">
            <a:spLocks noChangeArrowheads="1"/>
          </p:cNvSpPr>
          <p:nvPr/>
        </p:nvSpPr>
        <p:spPr bwMode="auto">
          <a:xfrm>
            <a:off x="6492875" y="3019425"/>
            <a:ext cx="13604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c)  ?, 7</a:t>
            </a:r>
          </a:p>
        </p:txBody>
      </p:sp>
      <p:sp>
        <p:nvSpPr>
          <p:cNvPr id="44040" name="TextBox 15"/>
          <p:cNvSpPr txBox="1">
            <a:spLocks noChangeArrowheads="1"/>
          </p:cNvSpPr>
          <p:nvPr/>
        </p:nvSpPr>
        <p:spPr bwMode="auto">
          <a:xfrm>
            <a:off x="6492875" y="3900488"/>
            <a:ext cx="12747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d)  ? ?</a:t>
            </a:r>
          </a:p>
        </p:txBody>
      </p:sp>
      <p:sp>
        <p:nvSpPr>
          <p:cNvPr id="44041" name="Freeform 3"/>
          <p:cNvSpPr>
            <a:spLocks/>
          </p:cNvSpPr>
          <p:nvPr/>
        </p:nvSpPr>
        <p:spPr bwMode="auto">
          <a:xfrm>
            <a:off x="4703763" y="5102225"/>
            <a:ext cx="1855787" cy="1370013"/>
          </a:xfrm>
          <a:custGeom>
            <a:avLst/>
            <a:gdLst>
              <a:gd name="T0" fmla="*/ 1402985 w 1855681"/>
              <a:gd name="T1" fmla="*/ 55267 h 1369391"/>
              <a:gd name="T2" fmla="*/ 1347762 w 1855681"/>
              <a:gd name="T3" fmla="*/ 44214 h 1369391"/>
              <a:gd name="T4" fmla="*/ 1292539 w 1855681"/>
              <a:gd name="T5" fmla="*/ 55267 h 1369391"/>
              <a:gd name="T6" fmla="*/ 1226270 w 1855681"/>
              <a:gd name="T7" fmla="*/ 66321 h 1369391"/>
              <a:gd name="T8" fmla="*/ 1104777 w 1855681"/>
              <a:gd name="T9" fmla="*/ 77374 h 1369391"/>
              <a:gd name="T10" fmla="*/ 839704 w 1855681"/>
              <a:gd name="T11" fmla="*/ 66321 h 1369391"/>
              <a:gd name="T12" fmla="*/ 188065 w 1855681"/>
              <a:gd name="T13" fmla="*/ 88428 h 1369391"/>
              <a:gd name="T14" fmla="*/ 33438 w 1855681"/>
              <a:gd name="T15" fmla="*/ 121588 h 1369391"/>
              <a:gd name="T16" fmla="*/ 11349 w 1855681"/>
              <a:gd name="T17" fmla="*/ 154749 h 1369391"/>
              <a:gd name="T18" fmla="*/ 304 w 1855681"/>
              <a:gd name="T19" fmla="*/ 187909 h 1369391"/>
              <a:gd name="T20" fmla="*/ 22393 w 1855681"/>
              <a:gd name="T21" fmla="*/ 519516 h 1369391"/>
              <a:gd name="T22" fmla="*/ 33438 w 1855681"/>
              <a:gd name="T23" fmla="*/ 630050 h 1369391"/>
              <a:gd name="T24" fmla="*/ 44484 w 1855681"/>
              <a:gd name="T25" fmla="*/ 685318 h 1369391"/>
              <a:gd name="T26" fmla="*/ 66572 w 1855681"/>
              <a:gd name="T27" fmla="*/ 983763 h 1369391"/>
              <a:gd name="T28" fmla="*/ 88661 w 1855681"/>
              <a:gd name="T29" fmla="*/ 1226940 h 1369391"/>
              <a:gd name="T30" fmla="*/ 99707 w 1855681"/>
              <a:gd name="T31" fmla="*/ 1260101 h 1369391"/>
              <a:gd name="T32" fmla="*/ 165974 w 1855681"/>
              <a:gd name="T33" fmla="*/ 1315368 h 1369391"/>
              <a:gd name="T34" fmla="*/ 199108 w 1855681"/>
              <a:gd name="T35" fmla="*/ 1326421 h 1369391"/>
              <a:gd name="T36" fmla="*/ 232243 w 1855681"/>
              <a:gd name="T37" fmla="*/ 1348528 h 1369391"/>
              <a:gd name="T38" fmla="*/ 298512 w 1855681"/>
              <a:gd name="T39" fmla="*/ 1370635 h 1369391"/>
              <a:gd name="T40" fmla="*/ 552542 w 1855681"/>
              <a:gd name="T41" fmla="*/ 1359582 h 1369391"/>
              <a:gd name="T42" fmla="*/ 607765 w 1855681"/>
              <a:gd name="T43" fmla="*/ 1348528 h 1369391"/>
              <a:gd name="T44" fmla="*/ 718212 w 1855681"/>
              <a:gd name="T45" fmla="*/ 1337475 h 1369391"/>
              <a:gd name="T46" fmla="*/ 1204181 w 1855681"/>
              <a:gd name="T47" fmla="*/ 1337475 h 1369391"/>
              <a:gd name="T48" fmla="*/ 1281493 w 1855681"/>
              <a:gd name="T49" fmla="*/ 1326421 h 1369391"/>
              <a:gd name="T50" fmla="*/ 1369851 w 1855681"/>
              <a:gd name="T51" fmla="*/ 1315368 h 1369391"/>
              <a:gd name="T52" fmla="*/ 1425074 w 1855681"/>
              <a:gd name="T53" fmla="*/ 1304314 h 1369391"/>
              <a:gd name="T54" fmla="*/ 1524478 w 1855681"/>
              <a:gd name="T55" fmla="*/ 1293261 h 1369391"/>
              <a:gd name="T56" fmla="*/ 1601790 w 1855681"/>
              <a:gd name="T57" fmla="*/ 1271154 h 1369391"/>
              <a:gd name="T58" fmla="*/ 1679104 w 1855681"/>
              <a:gd name="T59" fmla="*/ 1249047 h 1369391"/>
              <a:gd name="T60" fmla="*/ 1712239 w 1855681"/>
              <a:gd name="T61" fmla="*/ 1226940 h 1369391"/>
              <a:gd name="T62" fmla="*/ 1811640 w 1855681"/>
              <a:gd name="T63" fmla="*/ 1182726 h 1369391"/>
              <a:gd name="T64" fmla="*/ 1844774 w 1855681"/>
              <a:gd name="T65" fmla="*/ 1149566 h 1369391"/>
              <a:gd name="T66" fmla="*/ 1844774 w 1855681"/>
              <a:gd name="T67" fmla="*/ 552676 h 1369391"/>
              <a:gd name="T68" fmla="*/ 1822686 w 1855681"/>
              <a:gd name="T69" fmla="*/ 331605 h 1369391"/>
              <a:gd name="T70" fmla="*/ 1800597 w 1855681"/>
              <a:gd name="T71" fmla="*/ 243177 h 1369391"/>
              <a:gd name="T72" fmla="*/ 1778508 w 1855681"/>
              <a:gd name="T73" fmla="*/ 210016 h 1369391"/>
              <a:gd name="T74" fmla="*/ 1745373 w 1855681"/>
              <a:gd name="T75" fmla="*/ 143695 h 1369391"/>
              <a:gd name="T76" fmla="*/ 1701193 w 1855681"/>
              <a:gd name="T77" fmla="*/ 44214 h 1369391"/>
              <a:gd name="T78" fmla="*/ 1668059 w 1855681"/>
              <a:gd name="T79" fmla="*/ 33160 h 1369391"/>
              <a:gd name="T80" fmla="*/ 1623881 w 1855681"/>
              <a:gd name="T81" fmla="*/ 22107 h 1369391"/>
              <a:gd name="T82" fmla="*/ 1557612 w 1855681"/>
              <a:gd name="T83" fmla="*/ 0 h 1369391"/>
              <a:gd name="T84" fmla="*/ 1414031 w 1855681"/>
              <a:gd name="T85" fmla="*/ 11054 h 1369391"/>
              <a:gd name="T86" fmla="*/ 1314628 w 1855681"/>
              <a:gd name="T87" fmla="*/ 0 h 136939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855681" h="1369391">
                <a:moveTo>
                  <a:pt x="1402825" y="55217"/>
                </a:moveTo>
                <a:cubicBezTo>
                  <a:pt x="1384419" y="51536"/>
                  <a:pt x="1366378" y="44174"/>
                  <a:pt x="1347608" y="44174"/>
                </a:cubicBezTo>
                <a:cubicBezTo>
                  <a:pt x="1328838" y="44174"/>
                  <a:pt x="1310858" y="51859"/>
                  <a:pt x="1292391" y="55217"/>
                </a:cubicBezTo>
                <a:cubicBezTo>
                  <a:pt x="1270360" y="59223"/>
                  <a:pt x="1248368" y="63645"/>
                  <a:pt x="1226130" y="66261"/>
                </a:cubicBezTo>
                <a:cubicBezTo>
                  <a:pt x="1185749" y="71012"/>
                  <a:pt x="1145144" y="73623"/>
                  <a:pt x="1104651" y="77304"/>
                </a:cubicBezTo>
                <a:cubicBezTo>
                  <a:pt x="1016303" y="73623"/>
                  <a:pt x="928032" y="66261"/>
                  <a:pt x="839608" y="66261"/>
                </a:cubicBezTo>
                <a:cubicBezTo>
                  <a:pt x="440735" y="66261"/>
                  <a:pt x="455961" y="67738"/>
                  <a:pt x="188043" y="88348"/>
                </a:cubicBezTo>
                <a:cubicBezTo>
                  <a:pt x="62725" y="113412"/>
                  <a:pt x="114028" y="101330"/>
                  <a:pt x="33434" y="121478"/>
                </a:cubicBezTo>
                <a:cubicBezTo>
                  <a:pt x="26072" y="132522"/>
                  <a:pt x="17283" y="142737"/>
                  <a:pt x="11347" y="154609"/>
                </a:cubicBezTo>
                <a:cubicBezTo>
                  <a:pt x="6141" y="165021"/>
                  <a:pt x="304" y="176098"/>
                  <a:pt x="304" y="187739"/>
                </a:cubicBezTo>
                <a:cubicBezTo>
                  <a:pt x="304" y="423618"/>
                  <a:pt x="-4313" y="385529"/>
                  <a:pt x="22391" y="519044"/>
                </a:cubicBezTo>
                <a:cubicBezTo>
                  <a:pt x="26072" y="555855"/>
                  <a:pt x="28545" y="592808"/>
                  <a:pt x="33434" y="629478"/>
                </a:cubicBezTo>
                <a:cubicBezTo>
                  <a:pt x="35915" y="648084"/>
                  <a:pt x="43187" y="665970"/>
                  <a:pt x="44478" y="684696"/>
                </a:cubicBezTo>
                <a:cubicBezTo>
                  <a:pt x="65530" y="989944"/>
                  <a:pt x="26306" y="862090"/>
                  <a:pt x="66564" y="982870"/>
                </a:cubicBezTo>
                <a:cubicBezTo>
                  <a:pt x="70078" y="1028545"/>
                  <a:pt x="79314" y="1169801"/>
                  <a:pt x="88651" y="1225826"/>
                </a:cubicBezTo>
                <a:cubicBezTo>
                  <a:pt x="90565" y="1237309"/>
                  <a:pt x="93238" y="1249271"/>
                  <a:pt x="99695" y="1258957"/>
                </a:cubicBezTo>
                <a:cubicBezTo>
                  <a:pt x="111907" y="1277275"/>
                  <a:pt x="145584" y="1303988"/>
                  <a:pt x="165956" y="1314174"/>
                </a:cubicBezTo>
                <a:cubicBezTo>
                  <a:pt x="176368" y="1319380"/>
                  <a:pt x="188043" y="1321536"/>
                  <a:pt x="199086" y="1325217"/>
                </a:cubicBezTo>
                <a:cubicBezTo>
                  <a:pt x="210130" y="1332579"/>
                  <a:pt x="220088" y="1341913"/>
                  <a:pt x="232217" y="1347304"/>
                </a:cubicBezTo>
                <a:cubicBezTo>
                  <a:pt x="253492" y="1356760"/>
                  <a:pt x="298478" y="1369391"/>
                  <a:pt x="298478" y="1369391"/>
                </a:cubicBezTo>
                <a:cubicBezTo>
                  <a:pt x="383145" y="1365710"/>
                  <a:pt x="467947" y="1364386"/>
                  <a:pt x="552478" y="1358348"/>
                </a:cubicBezTo>
                <a:cubicBezTo>
                  <a:pt x="571201" y="1357011"/>
                  <a:pt x="589089" y="1349785"/>
                  <a:pt x="607695" y="1347304"/>
                </a:cubicBezTo>
                <a:cubicBezTo>
                  <a:pt x="644366" y="1342415"/>
                  <a:pt x="681318" y="1339942"/>
                  <a:pt x="718130" y="1336261"/>
                </a:cubicBezTo>
                <a:cubicBezTo>
                  <a:pt x="960027" y="1351379"/>
                  <a:pt x="901801" y="1353532"/>
                  <a:pt x="1204043" y="1336261"/>
                </a:cubicBezTo>
                <a:cubicBezTo>
                  <a:pt x="1230030" y="1334776"/>
                  <a:pt x="1255546" y="1328657"/>
                  <a:pt x="1281347" y="1325217"/>
                </a:cubicBezTo>
                <a:cubicBezTo>
                  <a:pt x="1310765" y="1321295"/>
                  <a:pt x="1340362" y="1318687"/>
                  <a:pt x="1369695" y="1314174"/>
                </a:cubicBezTo>
                <a:cubicBezTo>
                  <a:pt x="1388247" y="1311320"/>
                  <a:pt x="1406330" y="1305785"/>
                  <a:pt x="1424912" y="1303130"/>
                </a:cubicBezTo>
                <a:cubicBezTo>
                  <a:pt x="1457912" y="1298416"/>
                  <a:pt x="1491173" y="1295768"/>
                  <a:pt x="1524304" y="1292087"/>
                </a:cubicBezTo>
                <a:cubicBezTo>
                  <a:pt x="1662400" y="1257565"/>
                  <a:pt x="1490706" y="1301686"/>
                  <a:pt x="1601608" y="1270000"/>
                </a:cubicBezTo>
                <a:cubicBezTo>
                  <a:pt x="1618129" y="1265280"/>
                  <a:pt x="1661254" y="1256742"/>
                  <a:pt x="1678912" y="1247913"/>
                </a:cubicBezTo>
                <a:cubicBezTo>
                  <a:pt x="1690783" y="1241977"/>
                  <a:pt x="1699914" y="1231217"/>
                  <a:pt x="1712043" y="1225826"/>
                </a:cubicBezTo>
                <a:cubicBezTo>
                  <a:pt x="1773957" y="1198309"/>
                  <a:pt x="1768589" y="1217356"/>
                  <a:pt x="1811434" y="1181652"/>
                </a:cubicBezTo>
                <a:cubicBezTo>
                  <a:pt x="1823432" y="1171654"/>
                  <a:pt x="1833521" y="1159565"/>
                  <a:pt x="1844564" y="1148522"/>
                </a:cubicBezTo>
                <a:cubicBezTo>
                  <a:pt x="1855974" y="783424"/>
                  <a:pt x="1862450" y="865178"/>
                  <a:pt x="1844564" y="552174"/>
                </a:cubicBezTo>
                <a:cubicBezTo>
                  <a:pt x="1839486" y="463315"/>
                  <a:pt x="1835991" y="412379"/>
                  <a:pt x="1822478" y="331304"/>
                </a:cubicBezTo>
                <a:cubicBezTo>
                  <a:pt x="1819328" y="312407"/>
                  <a:pt x="1811058" y="264291"/>
                  <a:pt x="1800391" y="242957"/>
                </a:cubicBezTo>
                <a:cubicBezTo>
                  <a:pt x="1794455" y="231085"/>
                  <a:pt x="1784240" y="221697"/>
                  <a:pt x="1778304" y="209826"/>
                </a:cubicBezTo>
                <a:cubicBezTo>
                  <a:pt x="1732581" y="118381"/>
                  <a:pt x="1808472" y="238515"/>
                  <a:pt x="1745173" y="143565"/>
                </a:cubicBezTo>
                <a:cubicBezTo>
                  <a:pt x="1738424" y="123317"/>
                  <a:pt x="1724864" y="63266"/>
                  <a:pt x="1700999" y="44174"/>
                </a:cubicBezTo>
                <a:cubicBezTo>
                  <a:pt x="1691909" y="36902"/>
                  <a:pt x="1679062" y="36328"/>
                  <a:pt x="1667869" y="33130"/>
                </a:cubicBezTo>
                <a:cubicBezTo>
                  <a:pt x="1653275" y="28960"/>
                  <a:pt x="1638233" y="26448"/>
                  <a:pt x="1623695" y="22087"/>
                </a:cubicBezTo>
                <a:cubicBezTo>
                  <a:pt x="1601395" y="15397"/>
                  <a:pt x="1557434" y="0"/>
                  <a:pt x="1557434" y="0"/>
                </a:cubicBezTo>
                <a:cubicBezTo>
                  <a:pt x="1509579" y="3681"/>
                  <a:pt x="1461865" y="11044"/>
                  <a:pt x="1413869" y="11044"/>
                </a:cubicBezTo>
                <a:cubicBezTo>
                  <a:pt x="1380535" y="11044"/>
                  <a:pt x="1314478" y="0"/>
                  <a:pt x="1314478" y="0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4892675" y="5753100"/>
            <a:ext cx="1468438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043" name="TextBox 9"/>
          <p:cNvSpPr txBox="1">
            <a:spLocks noChangeArrowheads="1"/>
          </p:cNvSpPr>
          <p:nvPr/>
        </p:nvSpPr>
        <p:spPr bwMode="auto">
          <a:xfrm>
            <a:off x="6538913" y="5124450"/>
            <a:ext cx="4159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x</a:t>
            </a:r>
          </a:p>
        </p:txBody>
      </p:sp>
      <p:sp>
        <p:nvSpPr>
          <p:cNvPr id="44044" name="TextBox 17"/>
          <p:cNvSpPr txBox="1">
            <a:spLocks noChangeArrowheads="1"/>
          </p:cNvSpPr>
          <p:nvPr/>
        </p:nvSpPr>
        <p:spPr bwMode="auto">
          <a:xfrm>
            <a:off x="6557963" y="5729288"/>
            <a:ext cx="41592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y</a:t>
            </a:r>
          </a:p>
        </p:txBody>
      </p:sp>
      <p:sp>
        <p:nvSpPr>
          <p:cNvPr id="44045" name="TextBox 18"/>
          <p:cNvSpPr txBox="1">
            <a:spLocks noChangeArrowheads="1"/>
          </p:cNvSpPr>
          <p:nvPr/>
        </p:nvSpPr>
        <p:spPr bwMode="auto">
          <a:xfrm>
            <a:off x="7048500" y="5033963"/>
            <a:ext cx="13398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44046" name="Freeform 19"/>
          <p:cNvSpPr>
            <a:spLocks/>
          </p:cNvSpPr>
          <p:nvPr/>
        </p:nvSpPr>
        <p:spPr bwMode="auto">
          <a:xfrm>
            <a:off x="1635125" y="5013325"/>
            <a:ext cx="1435100" cy="685800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74 h 795130"/>
              <a:gd name="T4" fmla="*/ 730727 w 1590261"/>
              <a:gd name="T5" fmla="*/ 28298 h 795130"/>
              <a:gd name="T6" fmla="*/ 633297 w 1590261"/>
              <a:gd name="T7" fmla="*/ 49520 h 795130"/>
              <a:gd name="T8" fmla="*/ 568343 w 1590261"/>
              <a:gd name="T9" fmla="*/ 63668 h 795130"/>
              <a:gd name="T10" fmla="*/ 462793 w 1590261"/>
              <a:gd name="T11" fmla="*/ 70742 h 795130"/>
              <a:gd name="T12" fmla="*/ 235456 w 1590261"/>
              <a:gd name="T13" fmla="*/ 63668 h 795130"/>
              <a:gd name="T14" fmla="*/ 202979 w 1590261"/>
              <a:gd name="T15" fmla="*/ 56594 h 795130"/>
              <a:gd name="T16" fmla="*/ 8118 w 1590261"/>
              <a:gd name="T17" fmla="*/ 63668 h 795130"/>
              <a:gd name="T18" fmla="*/ 0 w 1590261"/>
              <a:gd name="T19" fmla="*/ 84892 h 795130"/>
              <a:gd name="T20" fmla="*/ 24358 w 1590261"/>
              <a:gd name="T21" fmla="*/ 212228 h 795130"/>
              <a:gd name="T22" fmla="*/ 40595 w 1590261"/>
              <a:gd name="T23" fmla="*/ 311268 h 795130"/>
              <a:gd name="T24" fmla="*/ 48715 w 1590261"/>
              <a:gd name="T25" fmla="*/ 424455 h 795130"/>
              <a:gd name="T26" fmla="*/ 56834 w 1590261"/>
              <a:gd name="T27" fmla="*/ 509347 h 795130"/>
              <a:gd name="T28" fmla="*/ 162384 w 1590261"/>
              <a:gd name="T29" fmla="*/ 502274 h 795130"/>
              <a:gd name="T30" fmla="*/ 251695 w 1590261"/>
              <a:gd name="T31" fmla="*/ 488125 h 795130"/>
              <a:gd name="T32" fmla="*/ 454674 w 1590261"/>
              <a:gd name="T33" fmla="*/ 473976 h 795130"/>
              <a:gd name="T34" fmla="*/ 543986 w 1590261"/>
              <a:gd name="T35" fmla="*/ 459827 h 795130"/>
              <a:gd name="T36" fmla="*/ 584581 w 1590261"/>
              <a:gd name="T37" fmla="*/ 452753 h 795130"/>
              <a:gd name="T38" fmla="*/ 608939 w 1590261"/>
              <a:gd name="T39" fmla="*/ 445679 h 795130"/>
              <a:gd name="T40" fmla="*/ 738846 w 1590261"/>
              <a:gd name="T41" fmla="*/ 438605 h 795130"/>
              <a:gd name="T42" fmla="*/ 820038 w 1590261"/>
              <a:gd name="T43" fmla="*/ 431530 h 795130"/>
              <a:gd name="T44" fmla="*/ 1023018 w 1590261"/>
              <a:gd name="T45" fmla="*/ 438605 h 795130"/>
              <a:gd name="T46" fmla="*/ 1169164 w 1590261"/>
              <a:gd name="T47" fmla="*/ 452753 h 795130"/>
              <a:gd name="T48" fmla="*/ 1161044 w 1590261"/>
              <a:gd name="T49" fmla="*/ 403234 h 795130"/>
              <a:gd name="T50" fmla="*/ 1152924 w 1590261"/>
              <a:gd name="T51" fmla="*/ 374936 h 795130"/>
              <a:gd name="T52" fmla="*/ 1136687 w 1590261"/>
              <a:gd name="T53" fmla="*/ 297119 h 795130"/>
              <a:gd name="T54" fmla="*/ 1120448 w 1590261"/>
              <a:gd name="T55" fmla="*/ 183931 h 795130"/>
              <a:gd name="T56" fmla="*/ 1112329 w 1590261"/>
              <a:gd name="T57" fmla="*/ 141485 h 795130"/>
              <a:gd name="T58" fmla="*/ 1096090 w 1590261"/>
              <a:gd name="T59" fmla="*/ 84892 h 795130"/>
              <a:gd name="T60" fmla="*/ 1087971 w 1590261"/>
              <a:gd name="T61" fmla="*/ 49520 h 795130"/>
              <a:gd name="T62" fmla="*/ 1079853 w 1590261"/>
              <a:gd name="T63" fmla="*/ 21222 h 795130"/>
              <a:gd name="T64" fmla="*/ 1031137 w 1590261"/>
              <a:gd name="T65" fmla="*/ 7074 h 795130"/>
              <a:gd name="T66" fmla="*/ 876872 w 1590261"/>
              <a:gd name="T67" fmla="*/ 14148 h 795130"/>
              <a:gd name="T68" fmla="*/ 852515 w 1590261"/>
              <a:gd name="T69" fmla="*/ 21222 h 795130"/>
              <a:gd name="T70" fmla="*/ 811919 w 1590261"/>
              <a:gd name="T71" fmla="*/ 28298 h 795130"/>
              <a:gd name="T72" fmla="*/ 746965 w 1590261"/>
              <a:gd name="T73" fmla="*/ 42446 h 795130"/>
              <a:gd name="T74" fmla="*/ 690132 w 1590261"/>
              <a:gd name="T75" fmla="*/ 42446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4047" name="Rectangle 20"/>
          <p:cNvSpPr>
            <a:spLocks noChangeArrowheads="1"/>
          </p:cNvSpPr>
          <p:nvPr/>
        </p:nvSpPr>
        <p:spPr bwMode="auto">
          <a:xfrm>
            <a:off x="223838" y="5011738"/>
            <a:ext cx="13509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megan</a:t>
            </a:r>
            <a:endParaRPr lang="en-US" altLang="zh-CN" sz="3000"/>
          </a:p>
        </p:txBody>
      </p:sp>
      <p:sp>
        <p:nvSpPr>
          <p:cNvPr id="44048" name="TextBox 22"/>
          <p:cNvSpPr txBox="1">
            <a:spLocks noChangeArrowheads="1"/>
          </p:cNvSpPr>
          <p:nvPr/>
        </p:nvSpPr>
        <p:spPr bwMode="auto">
          <a:xfrm>
            <a:off x="1690688" y="5064125"/>
            <a:ext cx="13382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44049" name="TextBox 21"/>
          <p:cNvSpPr txBox="1">
            <a:spLocks noChangeArrowheads="1"/>
          </p:cNvSpPr>
          <p:nvPr/>
        </p:nvSpPr>
        <p:spPr bwMode="auto">
          <a:xfrm>
            <a:off x="5351463" y="5183188"/>
            <a:ext cx="6461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10</a:t>
            </a:r>
          </a:p>
        </p:txBody>
      </p:sp>
      <p:sp>
        <p:nvSpPr>
          <p:cNvPr id="44050" name="Freeform 23"/>
          <p:cNvSpPr>
            <a:spLocks/>
          </p:cNvSpPr>
          <p:nvPr/>
        </p:nvSpPr>
        <p:spPr bwMode="auto">
          <a:xfrm>
            <a:off x="1941513" y="5840413"/>
            <a:ext cx="1435100" cy="684212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41 h 795130"/>
              <a:gd name="T4" fmla="*/ 730727 w 1590261"/>
              <a:gd name="T5" fmla="*/ 28167 h 795130"/>
              <a:gd name="T6" fmla="*/ 633297 w 1590261"/>
              <a:gd name="T7" fmla="*/ 49290 h 795130"/>
              <a:gd name="T8" fmla="*/ 568343 w 1590261"/>
              <a:gd name="T9" fmla="*/ 63373 h 795130"/>
              <a:gd name="T10" fmla="*/ 462793 w 1590261"/>
              <a:gd name="T11" fmla="*/ 70415 h 795130"/>
              <a:gd name="T12" fmla="*/ 235456 w 1590261"/>
              <a:gd name="T13" fmla="*/ 63373 h 795130"/>
              <a:gd name="T14" fmla="*/ 202979 w 1590261"/>
              <a:gd name="T15" fmla="*/ 56333 h 795130"/>
              <a:gd name="T16" fmla="*/ 8118 w 1590261"/>
              <a:gd name="T17" fmla="*/ 63373 h 795130"/>
              <a:gd name="T18" fmla="*/ 0 w 1590261"/>
              <a:gd name="T19" fmla="*/ 84499 h 795130"/>
              <a:gd name="T20" fmla="*/ 24358 w 1590261"/>
              <a:gd name="T21" fmla="*/ 211246 h 795130"/>
              <a:gd name="T22" fmla="*/ 40595 w 1590261"/>
              <a:gd name="T23" fmla="*/ 309828 h 795130"/>
              <a:gd name="T24" fmla="*/ 48715 w 1590261"/>
              <a:gd name="T25" fmla="*/ 422492 h 795130"/>
              <a:gd name="T26" fmla="*/ 56834 w 1590261"/>
              <a:gd name="T27" fmla="*/ 506991 h 795130"/>
              <a:gd name="T28" fmla="*/ 162384 w 1590261"/>
              <a:gd name="T29" fmla="*/ 499950 h 795130"/>
              <a:gd name="T30" fmla="*/ 251695 w 1590261"/>
              <a:gd name="T31" fmla="*/ 485867 h 795130"/>
              <a:gd name="T32" fmla="*/ 454674 w 1590261"/>
              <a:gd name="T33" fmla="*/ 471784 h 795130"/>
              <a:gd name="T34" fmla="*/ 543986 w 1590261"/>
              <a:gd name="T35" fmla="*/ 457701 h 795130"/>
              <a:gd name="T36" fmla="*/ 584581 w 1590261"/>
              <a:gd name="T37" fmla="*/ 450658 h 795130"/>
              <a:gd name="T38" fmla="*/ 608939 w 1590261"/>
              <a:gd name="T39" fmla="*/ 443618 h 795130"/>
              <a:gd name="T40" fmla="*/ 738846 w 1590261"/>
              <a:gd name="T41" fmla="*/ 436575 h 795130"/>
              <a:gd name="T42" fmla="*/ 820038 w 1590261"/>
              <a:gd name="T43" fmla="*/ 429534 h 795130"/>
              <a:gd name="T44" fmla="*/ 1023018 w 1590261"/>
              <a:gd name="T45" fmla="*/ 436575 h 795130"/>
              <a:gd name="T46" fmla="*/ 1169164 w 1590261"/>
              <a:gd name="T47" fmla="*/ 450658 h 795130"/>
              <a:gd name="T48" fmla="*/ 1161044 w 1590261"/>
              <a:gd name="T49" fmla="*/ 401368 h 795130"/>
              <a:gd name="T50" fmla="*/ 1152924 w 1590261"/>
              <a:gd name="T51" fmla="*/ 373201 h 795130"/>
              <a:gd name="T52" fmla="*/ 1136687 w 1590261"/>
              <a:gd name="T53" fmla="*/ 295745 h 795130"/>
              <a:gd name="T54" fmla="*/ 1120448 w 1590261"/>
              <a:gd name="T55" fmla="*/ 183080 h 795130"/>
              <a:gd name="T56" fmla="*/ 1112329 w 1590261"/>
              <a:gd name="T57" fmla="*/ 140831 h 795130"/>
              <a:gd name="T58" fmla="*/ 1096090 w 1590261"/>
              <a:gd name="T59" fmla="*/ 84499 h 795130"/>
              <a:gd name="T60" fmla="*/ 1087971 w 1590261"/>
              <a:gd name="T61" fmla="*/ 49290 h 795130"/>
              <a:gd name="T62" fmla="*/ 1079853 w 1590261"/>
              <a:gd name="T63" fmla="*/ 21124 h 795130"/>
              <a:gd name="T64" fmla="*/ 1031137 w 1590261"/>
              <a:gd name="T65" fmla="*/ 7041 h 795130"/>
              <a:gd name="T66" fmla="*/ 876872 w 1590261"/>
              <a:gd name="T67" fmla="*/ 14083 h 795130"/>
              <a:gd name="T68" fmla="*/ 852515 w 1590261"/>
              <a:gd name="T69" fmla="*/ 21124 h 795130"/>
              <a:gd name="T70" fmla="*/ 811919 w 1590261"/>
              <a:gd name="T71" fmla="*/ 28167 h 795130"/>
              <a:gd name="T72" fmla="*/ 746965 w 1590261"/>
              <a:gd name="T73" fmla="*/ 42250 h 795130"/>
              <a:gd name="T74" fmla="*/ 690132 w 1590261"/>
              <a:gd name="T75" fmla="*/ 42250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4051" name="Rectangle 24"/>
          <p:cNvSpPr>
            <a:spLocks noChangeArrowheads="1"/>
          </p:cNvSpPr>
          <p:nvPr/>
        </p:nvSpPr>
        <p:spPr bwMode="auto">
          <a:xfrm>
            <a:off x="80963" y="5837238"/>
            <a:ext cx="18018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student</a:t>
            </a:r>
            <a:endParaRPr lang="en-US" altLang="zh-CN" sz="3000"/>
          </a:p>
        </p:txBody>
      </p:sp>
      <p:sp>
        <p:nvSpPr>
          <p:cNvPr id="44052" name="TextBox 25"/>
          <p:cNvSpPr txBox="1">
            <a:spLocks noChangeArrowheads="1"/>
          </p:cNvSpPr>
          <p:nvPr/>
        </p:nvSpPr>
        <p:spPr bwMode="auto">
          <a:xfrm>
            <a:off x="1997075" y="5891213"/>
            <a:ext cx="13398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44053" name="TextBox 26"/>
          <p:cNvSpPr txBox="1">
            <a:spLocks noChangeArrowheads="1"/>
          </p:cNvSpPr>
          <p:nvPr/>
        </p:nvSpPr>
        <p:spPr bwMode="auto">
          <a:xfrm>
            <a:off x="5535613" y="5800725"/>
            <a:ext cx="4159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7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 bwMode="auto">
          <a:xfrm>
            <a:off x="419100" y="1225550"/>
            <a:ext cx="5665788" cy="3544888"/>
          </a:xfrm>
          <a:prstGeom prst="roundRect">
            <a:avLst>
              <a:gd name="adj" fmla="val 2431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7" name="Rounded Rectangle 16"/>
          <p:cNvSpPr/>
          <p:nvPr/>
        </p:nvSpPr>
        <p:spPr bwMode="auto">
          <a:xfrm>
            <a:off x="463550" y="3201988"/>
            <a:ext cx="5532438" cy="134778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Socrative</a:t>
            </a:r>
            <a:endParaRPr lang="en-US" dirty="0" smtClean="0"/>
          </a:p>
        </p:txBody>
      </p:sp>
      <p:sp>
        <p:nvSpPr>
          <p:cNvPr id="46084" name="TextBox 4"/>
          <p:cNvSpPr txBox="1">
            <a:spLocks noChangeArrowheads="1"/>
          </p:cNvSpPr>
          <p:nvPr/>
        </p:nvSpPr>
        <p:spPr bwMode="auto">
          <a:xfrm>
            <a:off x="644525" y="1373188"/>
            <a:ext cx="5356225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megan = new Point();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megan-&gt;setX(10);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student = megan;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student-&gt;setY(7);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student-&gt;getX();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student-&gt;getY();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endParaRPr lang="zh-CN" altLang="en-US">
              <a:latin typeface="Courier" charset="0"/>
              <a:cs typeface="Courier" charset="0"/>
            </a:endParaRPr>
          </a:p>
        </p:txBody>
      </p:sp>
      <p:sp>
        <p:nvSpPr>
          <p:cNvPr id="46085" name="TextBox 7"/>
          <p:cNvSpPr txBox="1">
            <a:spLocks noChangeArrowheads="1"/>
          </p:cNvSpPr>
          <p:nvPr/>
        </p:nvSpPr>
        <p:spPr bwMode="auto">
          <a:xfrm>
            <a:off x="6492875" y="1254125"/>
            <a:ext cx="159543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a)  10, 7</a:t>
            </a:r>
          </a:p>
        </p:txBody>
      </p:sp>
      <p:sp>
        <p:nvSpPr>
          <p:cNvPr id="46086" name="TextBox 13"/>
          <p:cNvSpPr txBox="1">
            <a:spLocks noChangeArrowheads="1"/>
          </p:cNvSpPr>
          <p:nvPr/>
        </p:nvSpPr>
        <p:spPr bwMode="auto">
          <a:xfrm>
            <a:off x="6492875" y="2136775"/>
            <a:ext cx="20875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b)  crashes</a:t>
            </a:r>
          </a:p>
        </p:txBody>
      </p:sp>
      <p:sp>
        <p:nvSpPr>
          <p:cNvPr id="46087" name="TextBox 14"/>
          <p:cNvSpPr txBox="1">
            <a:spLocks noChangeArrowheads="1"/>
          </p:cNvSpPr>
          <p:nvPr/>
        </p:nvSpPr>
        <p:spPr bwMode="auto">
          <a:xfrm>
            <a:off x="6492875" y="3019425"/>
            <a:ext cx="13604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c)  ?, 7</a:t>
            </a:r>
          </a:p>
        </p:txBody>
      </p:sp>
      <p:sp>
        <p:nvSpPr>
          <p:cNvPr id="46088" name="TextBox 15"/>
          <p:cNvSpPr txBox="1">
            <a:spLocks noChangeArrowheads="1"/>
          </p:cNvSpPr>
          <p:nvPr/>
        </p:nvSpPr>
        <p:spPr bwMode="auto">
          <a:xfrm>
            <a:off x="6492875" y="3900488"/>
            <a:ext cx="12747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d)  ? ?</a:t>
            </a:r>
          </a:p>
        </p:txBody>
      </p:sp>
      <p:sp>
        <p:nvSpPr>
          <p:cNvPr id="46089" name="Freeform 3"/>
          <p:cNvSpPr>
            <a:spLocks/>
          </p:cNvSpPr>
          <p:nvPr/>
        </p:nvSpPr>
        <p:spPr bwMode="auto">
          <a:xfrm>
            <a:off x="4703763" y="5102225"/>
            <a:ext cx="1855787" cy="1370013"/>
          </a:xfrm>
          <a:custGeom>
            <a:avLst/>
            <a:gdLst>
              <a:gd name="T0" fmla="*/ 1402985 w 1855681"/>
              <a:gd name="T1" fmla="*/ 55267 h 1369391"/>
              <a:gd name="T2" fmla="*/ 1347762 w 1855681"/>
              <a:gd name="T3" fmla="*/ 44214 h 1369391"/>
              <a:gd name="T4" fmla="*/ 1292539 w 1855681"/>
              <a:gd name="T5" fmla="*/ 55267 h 1369391"/>
              <a:gd name="T6" fmla="*/ 1226270 w 1855681"/>
              <a:gd name="T7" fmla="*/ 66321 h 1369391"/>
              <a:gd name="T8" fmla="*/ 1104777 w 1855681"/>
              <a:gd name="T9" fmla="*/ 77374 h 1369391"/>
              <a:gd name="T10" fmla="*/ 839704 w 1855681"/>
              <a:gd name="T11" fmla="*/ 66321 h 1369391"/>
              <a:gd name="T12" fmla="*/ 188065 w 1855681"/>
              <a:gd name="T13" fmla="*/ 88428 h 1369391"/>
              <a:gd name="T14" fmla="*/ 33438 w 1855681"/>
              <a:gd name="T15" fmla="*/ 121588 h 1369391"/>
              <a:gd name="T16" fmla="*/ 11349 w 1855681"/>
              <a:gd name="T17" fmla="*/ 154749 h 1369391"/>
              <a:gd name="T18" fmla="*/ 304 w 1855681"/>
              <a:gd name="T19" fmla="*/ 187909 h 1369391"/>
              <a:gd name="T20" fmla="*/ 22393 w 1855681"/>
              <a:gd name="T21" fmla="*/ 519516 h 1369391"/>
              <a:gd name="T22" fmla="*/ 33438 w 1855681"/>
              <a:gd name="T23" fmla="*/ 630050 h 1369391"/>
              <a:gd name="T24" fmla="*/ 44484 w 1855681"/>
              <a:gd name="T25" fmla="*/ 685318 h 1369391"/>
              <a:gd name="T26" fmla="*/ 66572 w 1855681"/>
              <a:gd name="T27" fmla="*/ 983763 h 1369391"/>
              <a:gd name="T28" fmla="*/ 88661 w 1855681"/>
              <a:gd name="T29" fmla="*/ 1226940 h 1369391"/>
              <a:gd name="T30" fmla="*/ 99707 w 1855681"/>
              <a:gd name="T31" fmla="*/ 1260101 h 1369391"/>
              <a:gd name="T32" fmla="*/ 165974 w 1855681"/>
              <a:gd name="T33" fmla="*/ 1315368 h 1369391"/>
              <a:gd name="T34" fmla="*/ 199108 w 1855681"/>
              <a:gd name="T35" fmla="*/ 1326421 h 1369391"/>
              <a:gd name="T36" fmla="*/ 232243 w 1855681"/>
              <a:gd name="T37" fmla="*/ 1348528 h 1369391"/>
              <a:gd name="T38" fmla="*/ 298512 w 1855681"/>
              <a:gd name="T39" fmla="*/ 1370635 h 1369391"/>
              <a:gd name="T40" fmla="*/ 552542 w 1855681"/>
              <a:gd name="T41" fmla="*/ 1359582 h 1369391"/>
              <a:gd name="T42" fmla="*/ 607765 w 1855681"/>
              <a:gd name="T43" fmla="*/ 1348528 h 1369391"/>
              <a:gd name="T44" fmla="*/ 718212 w 1855681"/>
              <a:gd name="T45" fmla="*/ 1337475 h 1369391"/>
              <a:gd name="T46" fmla="*/ 1204181 w 1855681"/>
              <a:gd name="T47" fmla="*/ 1337475 h 1369391"/>
              <a:gd name="T48" fmla="*/ 1281493 w 1855681"/>
              <a:gd name="T49" fmla="*/ 1326421 h 1369391"/>
              <a:gd name="T50" fmla="*/ 1369851 w 1855681"/>
              <a:gd name="T51" fmla="*/ 1315368 h 1369391"/>
              <a:gd name="T52" fmla="*/ 1425074 w 1855681"/>
              <a:gd name="T53" fmla="*/ 1304314 h 1369391"/>
              <a:gd name="T54" fmla="*/ 1524478 w 1855681"/>
              <a:gd name="T55" fmla="*/ 1293261 h 1369391"/>
              <a:gd name="T56" fmla="*/ 1601790 w 1855681"/>
              <a:gd name="T57" fmla="*/ 1271154 h 1369391"/>
              <a:gd name="T58" fmla="*/ 1679104 w 1855681"/>
              <a:gd name="T59" fmla="*/ 1249047 h 1369391"/>
              <a:gd name="T60" fmla="*/ 1712239 w 1855681"/>
              <a:gd name="T61" fmla="*/ 1226940 h 1369391"/>
              <a:gd name="T62" fmla="*/ 1811640 w 1855681"/>
              <a:gd name="T63" fmla="*/ 1182726 h 1369391"/>
              <a:gd name="T64" fmla="*/ 1844774 w 1855681"/>
              <a:gd name="T65" fmla="*/ 1149566 h 1369391"/>
              <a:gd name="T66" fmla="*/ 1844774 w 1855681"/>
              <a:gd name="T67" fmla="*/ 552676 h 1369391"/>
              <a:gd name="T68" fmla="*/ 1822686 w 1855681"/>
              <a:gd name="T69" fmla="*/ 331605 h 1369391"/>
              <a:gd name="T70" fmla="*/ 1800597 w 1855681"/>
              <a:gd name="T71" fmla="*/ 243177 h 1369391"/>
              <a:gd name="T72" fmla="*/ 1778508 w 1855681"/>
              <a:gd name="T73" fmla="*/ 210016 h 1369391"/>
              <a:gd name="T74" fmla="*/ 1745373 w 1855681"/>
              <a:gd name="T75" fmla="*/ 143695 h 1369391"/>
              <a:gd name="T76" fmla="*/ 1701193 w 1855681"/>
              <a:gd name="T77" fmla="*/ 44214 h 1369391"/>
              <a:gd name="T78" fmla="*/ 1668059 w 1855681"/>
              <a:gd name="T79" fmla="*/ 33160 h 1369391"/>
              <a:gd name="T80" fmla="*/ 1623881 w 1855681"/>
              <a:gd name="T81" fmla="*/ 22107 h 1369391"/>
              <a:gd name="T82" fmla="*/ 1557612 w 1855681"/>
              <a:gd name="T83" fmla="*/ 0 h 1369391"/>
              <a:gd name="T84" fmla="*/ 1414031 w 1855681"/>
              <a:gd name="T85" fmla="*/ 11054 h 1369391"/>
              <a:gd name="T86" fmla="*/ 1314628 w 1855681"/>
              <a:gd name="T87" fmla="*/ 0 h 136939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855681" h="1369391">
                <a:moveTo>
                  <a:pt x="1402825" y="55217"/>
                </a:moveTo>
                <a:cubicBezTo>
                  <a:pt x="1384419" y="51536"/>
                  <a:pt x="1366378" y="44174"/>
                  <a:pt x="1347608" y="44174"/>
                </a:cubicBezTo>
                <a:cubicBezTo>
                  <a:pt x="1328838" y="44174"/>
                  <a:pt x="1310858" y="51859"/>
                  <a:pt x="1292391" y="55217"/>
                </a:cubicBezTo>
                <a:cubicBezTo>
                  <a:pt x="1270360" y="59223"/>
                  <a:pt x="1248368" y="63645"/>
                  <a:pt x="1226130" y="66261"/>
                </a:cubicBezTo>
                <a:cubicBezTo>
                  <a:pt x="1185749" y="71012"/>
                  <a:pt x="1145144" y="73623"/>
                  <a:pt x="1104651" y="77304"/>
                </a:cubicBezTo>
                <a:cubicBezTo>
                  <a:pt x="1016303" y="73623"/>
                  <a:pt x="928032" y="66261"/>
                  <a:pt x="839608" y="66261"/>
                </a:cubicBezTo>
                <a:cubicBezTo>
                  <a:pt x="440735" y="66261"/>
                  <a:pt x="455961" y="67738"/>
                  <a:pt x="188043" y="88348"/>
                </a:cubicBezTo>
                <a:cubicBezTo>
                  <a:pt x="62725" y="113412"/>
                  <a:pt x="114028" y="101330"/>
                  <a:pt x="33434" y="121478"/>
                </a:cubicBezTo>
                <a:cubicBezTo>
                  <a:pt x="26072" y="132522"/>
                  <a:pt x="17283" y="142737"/>
                  <a:pt x="11347" y="154609"/>
                </a:cubicBezTo>
                <a:cubicBezTo>
                  <a:pt x="6141" y="165021"/>
                  <a:pt x="304" y="176098"/>
                  <a:pt x="304" y="187739"/>
                </a:cubicBezTo>
                <a:cubicBezTo>
                  <a:pt x="304" y="423618"/>
                  <a:pt x="-4313" y="385529"/>
                  <a:pt x="22391" y="519044"/>
                </a:cubicBezTo>
                <a:cubicBezTo>
                  <a:pt x="26072" y="555855"/>
                  <a:pt x="28545" y="592808"/>
                  <a:pt x="33434" y="629478"/>
                </a:cubicBezTo>
                <a:cubicBezTo>
                  <a:pt x="35915" y="648084"/>
                  <a:pt x="43187" y="665970"/>
                  <a:pt x="44478" y="684696"/>
                </a:cubicBezTo>
                <a:cubicBezTo>
                  <a:pt x="65530" y="989944"/>
                  <a:pt x="26306" y="862090"/>
                  <a:pt x="66564" y="982870"/>
                </a:cubicBezTo>
                <a:cubicBezTo>
                  <a:pt x="70078" y="1028545"/>
                  <a:pt x="79314" y="1169801"/>
                  <a:pt x="88651" y="1225826"/>
                </a:cubicBezTo>
                <a:cubicBezTo>
                  <a:pt x="90565" y="1237309"/>
                  <a:pt x="93238" y="1249271"/>
                  <a:pt x="99695" y="1258957"/>
                </a:cubicBezTo>
                <a:cubicBezTo>
                  <a:pt x="111907" y="1277275"/>
                  <a:pt x="145584" y="1303988"/>
                  <a:pt x="165956" y="1314174"/>
                </a:cubicBezTo>
                <a:cubicBezTo>
                  <a:pt x="176368" y="1319380"/>
                  <a:pt x="188043" y="1321536"/>
                  <a:pt x="199086" y="1325217"/>
                </a:cubicBezTo>
                <a:cubicBezTo>
                  <a:pt x="210130" y="1332579"/>
                  <a:pt x="220088" y="1341913"/>
                  <a:pt x="232217" y="1347304"/>
                </a:cubicBezTo>
                <a:cubicBezTo>
                  <a:pt x="253492" y="1356760"/>
                  <a:pt x="298478" y="1369391"/>
                  <a:pt x="298478" y="1369391"/>
                </a:cubicBezTo>
                <a:cubicBezTo>
                  <a:pt x="383145" y="1365710"/>
                  <a:pt x="467947" y="1364386"/>
                  <a:pt x="552478" y="1358348"/>
                </a:cubicBezTo>
                <a:cubicBezTo>
                  <a:pt x="571201" y="1357011"/>
                  <a:pt x="589089" y="1349785"/>
                  <a:pt x="607695" y="1347304"/>
                </a:cubicBezTo>
                <a:cubicBezTo>
                  <a:pt x="644366" y="1342415"/>
                  <a:pt x="681318" y="1339942"/>
                  <a:pt x="718130" y="1336261"/>
                </a:cubicBezTo>
                <a:cubicBezTo>
                  <a:pt x="960027" y="1351379"/>
                  <a:pt x="901801" y="1353532"/>
                  <a:pt x="1204043" y="1336261"/>
                </a:cubicBezTo>
                <a:cubicBezTo>
                  <a:pt x="1230030" y="1334776"/>
                  <a:pt x="1255546" y="1328657"/>
                  <a:pt x="1281347" y="1325217"/>
                </a:cubicBezTo>
                <a:cubicBezTo>
                  <a:pt x="1310765" y="1321295"/>
                  <a:pt x="1340362" y="1318687"/>
                  <a:pt x="1369695" y="1314174"/>
                </a:cubicBezTo>
                <a:cubicBezTo>
                  <a:pt x="1388247" y="1311320"/>
                  <a:pt x="1406330" y="1305785"/>
                  <a:pt x="1424912" y="1303130"/>
                </a:cubicBezTo>
                <a:cubicBezTo>
                  <a:pt x="1457912" y="1298416"/>
                  <a:pt x="1491173" y="1295768"/>
                  <a:pt x="1524304" y="1292087"/>
                </a:cubicBezTo>
                <a:cubicBezTo>
                  <a:pt x="1662400" y="1257565"/>
                  <a:pt x="1490706" y="1301686"/>
                  <a:pt x="1601608" y="1270000"/>
                </a:cubicBezTo>
                <a:cubicBezTo>
                  <a:pt x="1618129" y="1265280"/>
                  <a:pt x="1661254" y="1256742"/>
                  <a:pt x="1678912" y="1247913"/>
                </a:cubicBezTo>
                <a:cubicBezTo>
                  <a:pt x="1690783" y="1241977"/>
                  <a:pt x="1699914" y="1231217"/>
                  <a:pt x="1712043" y="1225826"/>
                </a:cubicBezTo>
                <a:cubicBezTo>
                  <a:pt x="1773957" y="1198309"/>
                  <a:pt x="1768589" y="1217356"/>
                  <a:pt x="1811434" y="1181652"/>
                </a:cubicBezTo>
                <a:cubicBezTo>
                  <a:pt x="1823432" y="1171654"/>
                  <a:pt x="1833521" y="1159565"/>
                  <a:pt x="1844564" y="1148522"/>
                </a:cubicBezTo>
                <a:cubicBezTo>
                  <a:pt x="1855974" y="783424"/>
                  <a:pt x="1862450" y="865178"/>
                  <a:pt x="1844564" y="552174"/>
                </a:cubicBezTo>
                <a:cubicBezTo>
                  <a:pt x="1839486" y="463315"/>
                  <a:pt x="1835991" y="412379"/>
                  <a:pt x="1822478" y="331304"/>
                </a:cubicBezTo>
                <a:cubicBezTo>
                  <a:pt x="1819328" y="312407"/>
                  <a:pt x="1811058" y="264291"/>
                  <a:pt x="1800391" y="242957"/>
                </a:cubicBezTo>
                <a:cubicBezTo>
                  <a:pt x="1794455" y="231085"/>
                  <a:pt x="1784240" y="221697"/>
                  <a:pt x="1778304" y="209826"/>
                </a:cubicBezTo>
                <a:cubicBezTo>
                  <a:pt x="1732581" y="118381"/>
                  <a:pt x="1808472" y="238515"/>
                  <a:pt x="1745173" y="143565"/>
                </a:cubicBezTo>
                <a:cubicBezTo>
                  <a:pt x="1738424" y="123317"/>
                  <a:pt x="1724864" y="63266"/>
                  <a:pt x="1700999" y="44174"/>
                </a:cubicBezTo>
                <a:cubicBezTo>
                  <a:pt x="1691909" y="36902"/>
                  <a:pt x="1679062" y="36328"/>
                  <a:pt x="1667869" y="33130"/>
                </a:cubicBezTo>
                <a:cubicBezTo>
                  <a:pt x="1653275" y="28960"/>
                  <a:pt x="1638233" y="26448"/>
                  <a:pt x="1623695" y="22087"/>
                </a:cubicBezTo>
                <a:cubicBezTo>
                  <a:pt x="1601395" y="15397"/>
                  <a:pt x="1557434" y="0"/>
                  <a:pt x="1557434" y="0"/>
                </a:cubicBezTo>
                <a:cubicBezTo>
                  <a:pt x="1509579" y="3681"/>
                  <a:pt x="1461865" y="11044"/>
                  <a:pt x="1413869" y="11044"/>
                </a:cubicBezTo>
                <a:cubicBezTo>
                  <a:pt x="1380535" y="11044"/>
                  <a:pt x="1314478" y="0"/>
                  <a:pt x="1314478" y="0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4892675" y="5753100"/>
            <a:ext cx="1468438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6091" name="TextBox 9"/>
          <p:cNvSpPr txBox="1">
            <a:spLocks noChangeArrowheads="1"/>
          </p:cNvSpPr>
          <p:nvPr/>
        </p:nvSpPr>
        <p:spPr bwMode="auto">
          <a:xfrm>
            <a:off x="6538913" y="5124450"/>
            <a:ext cx="4159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x</a:t>
            </a:r>
          </a:p>
        </p:txBody>
      </p:sp>
      <p:sp>
        <p:nvSpPr>
          <p:cNvPr id="46092" name="TextBox 17"/>
          <p:cNvSpPr txBox="1">
            <a:spLocks noChangeArrowheads="1"/>
          </p:cNvSpPr>
          <p:nvPr/>
        </p:nvSpPr>
        <p:spPr bwMode="auto">
          <a:xfrm>
            <a:off x="6557963" y="5729288"/>
            <a:ext cx="41592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y</a:t>
            </a:r>
          </a:p>
        </p:txBody>
      </p:sp>
      <p:sp>
        <p:nvSpPr>
          <p:cNvPr id="46093" name="TextBox 18"/>
          <p:cNvSpPr txBox="1">
            <a:spLocks noChangeArrowheads="1"/>
          </p:cNvSpPr>
          <p:nvPr/>
        </p:nvSpPr>
        <p:spPr bwMode="auto">
          <a:xfrm>
            <a:off x="7048500" y="5033963"/>
            <a:ext cx="13398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46094" name="Freeform 19"/>
          <p:cNvSpPr>
            <a:spLocks/>
          </p:cNvSpPr>
          <p:nvPr/>
        </p:nvSpPr>
        <p:spPr bwMode="auto">
          <a:xfrm>
            <a:off x="1635125" y="5013325"/>
            <a:ext cx="1435100" cy="685800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74 h 795130"/>
              <a:gd name="T4" fmla="*/ 730727 w 1590261"/>
              <a:gd name="T5" fmla="*/ 28298 h 795130"/>
              <a:gd name="T6" fmla="*/ 633297 w 1590261"/>
              <a:gd name="T7" fmla="*/ 49520 h 795130"/>
              <a:gd name="T8" fmla="*/ 568343 w 1590261"/>
              <a:gd name="T9" fmla="*/ 63668 h 795130"/>
              <a:gd name="T10" fmla="*/ 462793 w 1590261"/>
              <a:gd name="T11" fmla="*/ 70742 h 795130"/>
              <a:gd name="T12" fmla="*/ 235456 w 1590261"/>
              <a:gd name="T13" fmla="*/ 63668 h 795130"/>
              <a:gd name="T14" fmla="*/ 202979 w 1590261"/>
              <a:gd name="T15" fmla="*/ 56594 h 795130"/>
              <a:gd name="T16" fmla="*/ 8118 w 1590261"/>
              <a:gd name="T17" fmla="*/ 63668 h 795130"/>
              <a:gd name="T18" fmla="*/ 0 w 1590261"/>
              <a:gd name="T19" fmla="*/ 84892 h 795130"/>
              <a:gd name="T20" fmla="*/ 24358 w 1590261"/>
              <a:gd name="T21" fmla="*/ 212228 h 795130"/>
              <a:gd name="T22" fmla="*/ 40595 w 1590261"/>
              <a:gd name="T23" fmla="*/ 311268 h 795130"/>
              <a:gd name="T24" fmla="*/ 48715 w 1590261"/>
              <a:gd name="T25" fmla="*/ 424455 h 795130"/>
              <a:gd name="T26" fmla="*/ 56834 w 1590261"/>
              <a:gd name="T27" fmla="*/ 509347 h 795130"/>
              <a:gd name="T28" fmla="*/ 162384 w 1590261"/>
              <a:gd name="T29" fmla="*/ 502274 h 795130"/>
              <a:gd name="T30" fmla="*/ 251695 w 1590261"/>
              <a:gd name="T31" fmla="*/ 488125 h 795130"/>
              <a:gd name="T32" fmla="*/ 454674 w 1590261"/>
              <a:gd name="T33" fmla="*/ 473976 h 795130"/>
              <a:gd name="T34" fmla="*/ 543986 w 1590261"/>
              <a:gd name="T35" fmla="*/ 459827 h 795130"/>
              <a:gd name="T36" fmla="*/ 584581 w 1590261"/>
              <a:gd name="T37" fmla="*/ 452753 h 795130"/>
              <a:gd name="T38" fmla="*/ 608939 w 1590261"/>
              <a:gd name="T39" fmla="*/ 445679 h 795130"/>
              <a:gd name="T40" fmla="*/ 738846 w 1590261"/>
              <a:gd name="T41" fmla="*/ 438605 h 795130"/>
              <a:gd name="T42" fmla="*/ 820038 w 1590261"/>
              <a:gd name="T43" fmla="*/ 431530 h 795130"/>
              <a:gd name="T44" fmla="*/ 1023018 w 1590261"/>
              <a:gd name="T45" fmla="*/ 438605 h 795130"/>
              <a:gd name="T46" fmla="*/ 1169164 w 1590261"/>
              <a:gd name="T47" fmla="*/ 452753 h 795130"/>
              <a:gd name="T48" fmla="*/ 1161044 w 1590261"/>
              <a:gd name="T49" fmla="*/ 403234 h 795130"/>
              <a:gd name="T50" fmla="*/ 1152924 w 1590261"/>
              <a:gd name="T51" fmla="*/ 374936 h 795130"/>
              <a:gd name="T52" fmla="*/ 1136687 w 1590261"/>
              <a:gd name="T53" fmla="*/ 297119 h 795130"/>
              <a:gd name="T54" fmla="*/ 1120448 w 1590261"/>
              <a:gd name="T55" fmla="*/ 183931 h 795130"/>
              <a:gd name="T56" fmla="*/ 1112329 w 1590261"/>
              <a:gd name="T57" fmla="*/ 141485 h 795130"/>
              <a:gd name="T58" fmla="*/ 1096090 w 1590261"/>
              <a:gd name="T59" fmla="*/ 84892 h 795130"/>
              <a:gd name="T60" fmla="*/ 1087971 w 1590261"/>
              <a:gd name="T61" fmla="*/ 49520 h 795130"/>
              <a:gd name="T62" fmla="*/ 1079853 w 1590261"/>
              <a:gd name="T63" fmla="*/ 21222 h 795130"/>
              <a:gd name="T64" fmla="*/ 1031137 w 1590261"/>
              <a:gd name="T65" fmla="*/ 7074 h 795130"/>
              <a:gd name="T66" fmla="*/ 876872 w 1590261"/>
              <a:gd name="T67" fmla="*/ 14148 h 795130"/>
              <a:gd name="T68" fmla="*/ 852515 w 1590261"/>
              <a:gd name="T69" fmla="*/ 21222 h 795130"/>
              <a:gd name="T70" fmla="*/ 811919 w 1590261"/>
              <a:gd name="T71" fmla="*/ 28298 h 795130"/>
              <a:gd name="T72" fmla="*/ 746965 w 1590261"/>
              <a:gd name="T73" fmla="*/ 42446 h 795130"/>
              <a:gd name="T74" fmla="*/ 690132 w 1590261"/>
              <a:gd name="T75" fmla="*/ 42446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095" name="Rectangle 20"/>
          <p:cNvSpPr>
            <a:spLocks noChangeArrowheads="1"/>
          </p:cNvSpPr>
          <p:nvPr/>
        </p:nvSpPr>
        <p:spPr bwMode="auto">
          <a:xfrm>
            <a:off x="223838" y="5011738"/>
            <a:ext cx="13509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megan</a:t>
            </a:r>
            <a:endParaRPr lang="en-US" altLang="zh-CN" sz="3000"/>
          </a:p>
        </p:txBody>
      </p:sp>
      <p:sp>
        <p:nvSpPr>
          <p:cNvPr id="46096" name="TextBox 22"/>
          <p:cNvSpPr txBox="1">
            <a:spLocks noChangeArrowheads="1"/>
          </p:cNvSpPr>
          <p:nvPr/>
        </p:nvSpPr>
        <p:spPr bwMode="auto">
          <a:xfrm>
            <a:off x="1690688" y="5064125"/>
            <a:ext cx="133826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46097" name="TextBox 21"/>
          <p:cNvSpPr txBox="1">
            <a:spLocks noChangeArrowheads="1"/>
          </p:cNvSpPr>
          <p:nvPr/>
        </p:nvSpPr>
        <p:spPr bwMode="auto">
          <a:xfrm>
            <a:off x="5351463" y="5183188"/>
            <a:ext cx="6461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10</a:t>
            </a:r>
          </a:p>
        </p:txBody>
      </p:sp>
      <p:sp>
        <p:nvSpPr>
          <p:cNvPr id="46098" name="Freeform 23"/>
          <p:cNvSpPr>
            <a:spLocks/>
          </p:cNvSpPr>
          <p:nvPr/>
        </p:nvSpPr>
        <p:spPr bwMode="auto">
          <a:xfrm>
            <a:off x="1941513" y="5840413"/>
            <a:ext cx="1435100" cy="684212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41 h 795130"/>
              <a:gd name="T4" fmla="*/ 730727 w 1590261"/>
              <a:gd name="T5" fmla="*/ 28167 h 795130"/>
              <a:gd name="T6" fmla="*/ 633297 w 1590261"/>
              <a:gd name="T7" fmla="*/ 49290 h 795130"/>
              <a:gd name="T8" fmla="*/ 568343 w 1590261"/>
              <a:gd name="T9" fmla="*/ 63373 h 795130"/>
              <a:gd name="T10" fmla="*/ 462793 w 1590261"/>
              <a:gd name="T11" fmla="*/ 70415 h 795130"/>
              <a:gd name="T12" fmla="*/ 235456 w 1590261"/>
              <a:gd name="T13" fmla="*/ 63373 h 795130"/>
              <a:gd name="T14" fmla="*/ 202979 w 1590261"/>
              <a:gd name="T15" fmla="*/ 56333 h 795130"/>
              <a:gd name="T16" fmla="*/ 8118 w 1590261"/>
              <a:gd name="T17" fmla="*/ 63373 h 795130"/>
              <a:gd name="T18" fmla="*/ 0 w 1590261"/>
              <a:gd name="T19" fmla="*/ 84499 h 795130"/>
              <a:gd name="T20" fmla="*/ 24358 w 1590261"/>
              <a:gd name="T21" fmla="*/ 211246 h 795130"/>
              <a:gd name="T22" fmla="*/ 40595 w 1590261"/>
              <a:gd name="T23" fmla="*/ 309828 h 795130"/>
              <a:gd name="T24" fmla="*/ 48715 w 1590261"/>
              <a:gd name="T25" fmla="*/ 422492 h 795130"/>
              <a:gd name="T26" fmla="*/ 56834 w 1590261"/>
              <a:gd name="T27" fmla="*/ 506991 h 795130"/>
              <a:gd name="T28" fmla="*/ 162384 w 1590261"/>
              <a:gd name="T29" fmla="*/ 499950 h 795130"/>
              <a:gd name="T30" fmla="*/ 251695 w 1590261"/>
              <a:gd name="T31" fmla="*/ 485867 h 795130"/>
              <a:gd name="T32" fmla="*/ 454674 w 1590261"/>
              <a:gd name="T33" fmla="*/ 471784 h 795130"/>
              <a:gd name="T34" fmla="*/ 543986 w 1590261"/>
              <a:gd name="T35" fmla="*/ 457701 h 795130"/>
              <a:gd name="T36" fmla="*/ 584581 w 1590261"/>
              <a:gd name="T37" fmla="*/ 450658 h 795130"/>
              <a:gd name="T38" fmla="*/ 608939 w 1590261"/>
              <a:gd name="T39" fmla="*/ 443618 h 795130"/>
              <a:gd name="T40" fmla="*/ 738846 w 1590261"/>
              <a:gd name="T41" fmla="*/ 436575 h 795130"/>
              <a:gd name="T42" fmla="*/ 820038 w 1590261"/>
              <a:gd name="T43" fmla="*/ 429534 h 795130"/>
              <a:gd name="T44" fmla="*/ 1023018 w 1590261"/>
              <a:gd name="T45" fmla="*/ 436575 h 795130"/>
              <a:gd name="T46" fmla="*/ 1169164 w 1590261"/>
              <a:gd name="T47" fmla="*/ 450658 h 795130"/>
              <a:gd name="T48" fmla="*/ 1161044 w 1590261"/>
              <a:gd name="T49" fmla="*/ 401368 h 795130"/>
              <a:gd name="T50" fmla="*/ 1152924 w 1590261"/>
              <a:gd name="T51" fmla="*/ 373201 h 795130"/>
              <a:gd name="T52" fmla="*/ 1136687 w 1590261"/>
              <a:gd name="T53" fmla="*/ 295745 h 795130"/>
              <a:gd name="T54" fmla="*/ 1120448 w 1590261"/>
              <a:gd name="T55" fmla="*/ 183080 h 795130"/>
              <a:gd name="T56" fmla="*/ 1112329 w 1590261"/>
              <a:gd name="T57" fmla="*/ 140831 h 795130"/>
              <a:gd name="T58" fmla="*/ 1096090 w 1590261"/>
              <a:gd name="T59" fmla="*/ 84499 h 795130"/>
              <a:gd name="T60" fmla="*/ 1087971 w 1590261"/>
              <a:gd name="T61" fmla="*/ 49290 h 795130"/>
              <a:gd name="T62" fmla="*/ 1079853 w 1590261"/>
              <a:gd name="T63" fmla="*/ 21124 h 795130"/>
              <a:gd name="T64" fmla="*/ 1031137 w 1590261"/>
              <a:gd name="T65" fmla="*/ 7041 h 795130"/>
              <a:gd name="T66" fmla="*/ 876872 w 1590261"/>
              <a:gd name="T67" fmla="*/ 14083 h 795130"/>
              <a:gd name="T68" fmla="*/ 852515 w 1590261"/>
              <a:gd name="T69" fmla="*/ 21124 h 795130"/>
              <a:gd name="T70" fmla="*/ 811919 w 1590261"/>
              <a:gd name="T71" fmla="*/ 28167 h 795130"/>
              <a:gd name="T72" fmla="*/ 746965 w 1590261"/>
              <a:gd name="T73" fmla="*/ 42250 h 795130"/>
              <a:gd name="T74" fmla="*/ 690132 w 1590261"/>
              <a:gd name="T75" fmla="*/ 42250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099" name="Rectangle 24"/>
          <p:cNvSpPr>
            <a:spLocks noChangeArrowheads="1"/>
          </p:cNvSpPr>
          <p:nvPr/>
        </p:nvSpPr>
        <p:spPr bwMode="auto">
          <a:xfrm>
            <a:off x="80963" y="5837238"/>
            <a:ext cx="18018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student</a:t>
            </a:r>
            <a:endParaRPr lang="en-US" altLang="zh-CN" sz="3000"/>
          </a:p>
        </p:txBody>
      </p:sp>
      <p:sp>
        <p:nvSpPr>
          <p:cNvPr id="46100" name="TextBox 25"/>
          <p:cNvSpPr txBox="1">
            <a:spLocks noChangeArrowheads="1"/>
          </p:cNvSpPr>
          <p:nvPr/>
        </p:nvSpPr>
        <p:spPr bwMode="auto">
          <a:xfrm>
            <a:off x="1997075" y="5891213"/>
            <a:ext cx="13398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46101" name="TextBox 26"/>
          <p:cNvSpPr txBox="1">
            <a:spLocks noChangeArrowheads="1"/>
          </p:cNvSpPr>
          <p:nvPr/>
        </p:nvSpPr>
        <p:spPr bwMode="auto">
          <a:xfrm>
            <a:off x="5535613" y="5800725"/>
            <a:ext cx="4159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7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 bwMode="auto">
          <a:xfrm>
            <a:off x="419100" y="1225550"/>
            <a:ext cx="5665788" cy="3544888"/>
          </a:xfrm>
          <a:prstGeom prst="roundRect">
            <a:avLst>
              <a:gd name="adj" fmla="val 2431"/>
            </a:avLst>
          </a:prstGeom>
          <a:solidFill>
            <a:schemeClr val="accent4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7" name="Rounded Rectangle 16"/>
          <p:cNvSpPr/>
          <p:nvPr/>
        </p:nvSpPr>
        <p:spPr bwMode="auto">
          <a:xfrm>
            <a:off x="463550" y="3201988"/>
            <a:ext cx="5532438" cy="134778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Socrative</a:t>
            </a:r>
            <a:endParaRPr lang="en-US" dirty="0" smtClean="0"/>
          </a:p>
        </p:txBody>
      </p:sp>
      <p:sp>
        <p:nvSpPr>
          <p:cNvPr id="48132" name="TextBox 4"/>
          <p:cNvSpPr txBox="1">
            <a:spLocks noChangeArrowheads="1"/>
          </p:cNvSpPr>
          <p:nvPr/>
        </p:nvSpPr>
        <p:spPr bwMode="auto">
          <a:xfrm>
            <a:off x="644525" y="1373188"/>
            <a:ext cx="5356225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megan = new Point();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megan-&gt;setX(10);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Point * student = megan;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student-&gt;setY(7);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student-&gt;getX();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 </a:t>
            </a:r>
            <a:r>
              <a:rPr lang="en-US">
                <a:latin typeface="Courier" charset="0"/>
                <a:cs typeface="Courier" charset="0"/>
              </a:rPr>
              <a:t>“</a:t>
            </a:r>
            <a:r>
              <a:rPr lang="en-US" altLang="zh-CN">
                <a:latin typeface="Courier" charset="0"/>
                <a:cs typeface="Courier" charset="0"/>
              </a:rPr>
              <a:t>;</a:t>
            </a:r>
          </a:p>
          <a:p>
            <a:pPr algn="l" eaLnBrk="1" hangingPunct="1"/>
            <a:r>
              <a:rPr lang="en-US" altLang="zh-CN">
                <a:latin typeface="Courier" charset="0"/>
                <a:cs typeface="Courier" charset="0"/>
              </a:rPr>
              <a:t>cout &lt;&lt; student-&gt;getY();</a:t>
            </a:r>
          </a:p>
          <a:p>
            <a:pPr algn="l" eaLnBrk="1" hangingPunct="1"/>
            <a:endParaRPr lang="en-US" altLang="zh-CN">
              <a:latin typeface="Courier" charset="0"/>
              <a:cs typeface="Courier" charset="0"/>
            </a:endParaRPr>
          </a:p>
          <a:p>
            <a:pPr algn="l" eaLnBrk="1" hangingPunct="1"/>
            <a:endParaRPr lang="zh-CN" altLang="en-US">
              <a:latin typeface="Courier" charset="0"/>
              <a:cs typeface="Courier" charset="0"/>
            </a:endParaRPr>
          </a:p>
        </p:txBody>
      </p:sp>
      <p:sp>
        <p:nvSpPr>
          <p:cNvPr id="48133" name="TextBox 7"/>
          <p:cNvSpPr txBox="1">
            <a:spLocks noChangeArrowheads="1"/>
          </p:cNvSpPr>
          <p:nvPr/>
        </p:nvSpPr>
        <p:spPr bwMode="auto">
          <a:xfrm>
            <a:off x="6492875" y="1254125"/>
            <a:ext cx="159543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a)  10, 7</a:t>
            </a:r>
          </a:p>
        </p:txBody>
      </p:sp>
      <p:sp>
        <p:nvSpPr>
          <p:cNvPr id="48134" name="TextBox 13"/>
          <p:cNvSpPr txBox="1">
            <a:spLocks noChangeArrowheads="1"/>
          </p:cNvSpPr>
          <p:nvPr/>
        </p:nvSpPr>
        <p:spPr bwMode="auto">
          <a:xfrm>
            <a:off x="6492875" y="2136775"/>
            <a:ext cx="20875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b)  crashes</a:t>
            </a:r>
          </a:p>
        </p:txBody>
      </p:sp>
      <p:sp>
        <p:nvSpPr>
          <p:cNvPr id="48135" name="TextBox 14"/>
          <p:cNvSpPr txBox="1">
            <a:spLocks noChangeArrowheads="1"/>
          </p:cNvSpPr>
          <p:nvPr/>
        </p:nvSpPr>
        <p:spPr bwMode="auto">
          <a:xfrm>
            <a:off x="6492875" y="3019425"/>
            <a:ext cx="1360488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c)  ?, 7</a:t>
            </a:r>
          </a:p>
        </p:txBody>
      </p:sp>
      <p:sp>
        <p:nvSpPr>
          <p:cNvPr id="48136" name="TextBox 15"/>
          <p:cNvSpPr txBox="1">
            <a:spLocks noChangeArrowheads="1"/>
          </p:cNvSpPr>
          <p:nvPr/>
        </p:nvSpPr>
        <p:spPr bwMode="auto">
          <a:xfrm>
            <a:off x="6492875" y="3900488"/>
            <a:ext cx="1274763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d)  ? ?</a:t>
            </a:r>
          </a:p>
        </p:txBody>
      </p:sp>
      <p:sp>
        <p:nvSpPr>
          <p:cNvPr id="48137" name="Freeform 3"/>
          <p:cNvSpPr>
            <a:spLocks/>
          </p:cNvSpPr>
          <p:nvPr/>
        </p:nvSpPr>
        <p:spPr bwMode="auto">
          <a:xfrm>
            <a:off x="4703763" y="5102225"/>
            <a:ext cx="1855787" cy="1370013"/>
          </a:xfrm>
          <a:custGeom>
            <a:avLst/>
            <a:gdLst>
              <a:gd name="T0" fmla="*/ 1402985 w 1855681"/>
              <a:gd name="T1" fmla="*/ 55267 h 1369391"/>
              <a:gd name="T2" fmla="*/ 1347762 w 1855681"/>
              <a:gd name="T3" fmla="*/ 44214 h 1369391"/>
              <a:gd name="T4" fmla="*/ 1292539 w 1855681"/>
              <a:gd name="T5" fmla="*/ 55267 h 1369391"/>
              <a:gd name="T6" fmla="*/ 1226270 w 1855681"/>
              <a:gd name="T7" fmla="*/ 66321 h 1369391"/>
              <a:gd name="T8" fmla="*/ 1104777 w 1855681"/>
              <a:gd name="T9" fmla="*/ 77374 h 1369391"/>
              <a:gd name="T10" fmla="*/ 839704 w 1855681"/>
              <a:gd name="T11" fmla="*/ 66321 h 1369391"/>
              <a:gd name="T12" fmla="*/ 188065 w 1855681"/>
              <a:gd name="T13" fmla="*/ 88428 h 1369391"/>
              <a:gd name="T14" fmla="*/ 33438 w 1855681"/>
              <a:gd name="T15" fmla="*/ 121588 h 1369391"/>
              <a:gd name="T16" fmla="*/ 11349 w 1855681"/>
              <a:gd name="T17" fmla="*/ 154749 h 1369391"/>
              <a:gd name="T18" fmla="*/ 304 w 1855681"/>
              <a:gd name="T19" fmla="*/ 187909 h 1369391"/>
              <a:gd name="T20" fmla="*/ 22393 w 1855681"/>
              <a:gd name="T21" fmla="*/ 519516 h 1369391"/>
              <a:gd name="T22" fmla="*/ 33438 w 1855681"/>
              <a:gd name="T23" fmla="*/ 630050 h 1369391"/>
              <a:gd name="T24" fmla="*/ 44484 w 1855681"/>
              <a:gd name="T25" fmla="*/ 685318 h 1369391"/>
              <a:gd name="T26" fmla="*/ 66572 w 1855681"/>
              <a:gd name="T27" fmla="*/ 983763 h 1369391"/>
              <a:gd name="T28" fmla="*/ 88661 w 1855681"/>
              <a:gd name="T29" fmla="*/ 1226940 h 1369391"/>
              <a:gd name="T30" fmla="*/ 99707 w 1855681"/>
              <a:gd name="T31" fmla="*/ 1260101 h 1369391"/>
              <a:gd name="T32" fmla="*/ 165974 w 1855681"/>
              <a:gd name="T33" fmla="*/ 1315368 h 1369391"/>
              <a:gd name="T34" fmla="*/ 199108 w 1855681"/>
              <a:gd name="T35" fmla="*/ 1326421 h 1369391"/>
              <a:gd name="T36" fmla="*/ 232243 w 1855681"/>
              <a:gd name="T37" fmla="*/ 1348528 h 1369391"/>
              <a:gd name="T38" fmla="*/ 298512 w 1855681"/>
              <a:gd name="T39" fmla="*/ 1370635 h 1369391"/>
              <a:gd name="T40" fmla="*/ 552542 w 1855681"/>
              <a:gd name="T41" fmla="*/ 1359582 h 1369391"/>
              <a:gd name="T42" fmla="*/ 607765 w 1855681"/>
              <a:gd name="T43" fmla="*/ 1348528 h 1369391"/>
              <a:gd name="T44" fmla="*/ 718212 w 1855681"/>
              <a:gd name="T45" fmla="*/ 1337475 h 1369391"/>
              <a:gd name="T46" fmla="*/ 1204181 w 1855681"/>
              <a:gd name="T47" fmla="*/ 1337475 h 1369391"/>
              <a:gd name="T48" fmla="*/ 1281493 w 1855681"/>
              <a:gd name="T49" fmla="*/ 1326421 h 1369391"/>
              <a:gd name="T50" fmla="*/ 1369851 w 1855681"/>
              <a:gd name="T51" fmla="*/ 1315368 h 1369391"/>
              <a:gd name="T52" fmla="*/ 1425074 w 1855681"/>
              <a:gd name="T53" fmla="*/ 1304314 h 1369391"/>
              <a:gd name="T54" fmla="*/ 1524478 w 1855681"/>
              <a:gd name="T55" fmla="*/ 1293261 h 1369391"/>
              <a:gd name="T56" fmla="*/ 1601790 w 1855681"/>
              <a:gd name="T57" fmla="*/ 1271154 h 1369391"/>
              <a:gd name="T58" fmla="*/ 1679104 w 1855681"/>
              <a:gd name="T59" fmla="*/ 1249047 h 1369391"/>
              <a:gd name="T60" fmla="*/ 1712239 w 1855681"/>
              <a:gd name="T61" fmla="*/ 1226940 h 1369391"/>
              <a:gd name="T62" fmla="*/ 1811640 w 1855681"/>
              <a:gd name="T63" fmla="*/ 1182726 h 1369391"/>
              <a:gd name="T64" fmla="*/ 1844774 w 1855681"/>
              <a:gd name="T65" fmla="*/ 1149566 h 1369391"/>
              <a:gd name="T66" fmla="*/ 1844774 w 1855681"/>
              <a:gd name="T67" fmla="*/ 552676 h 1369391"/>
              <a:gd name="T68" fmla="*/ 1822686 w 1855681"/>
              <a:gd name="T69" fmla="*/ 331605 h 1369391"/>
              <a:gd name="T70" fmla="*/ 1800597 w 1855681"/>
              <a:gd name="T71" fmla="*/ 243177 h 1369391"/>
              <a:gd name="T72" fmla="*/ 1778508 w 1855681"/>
              <a:gd name="T73" fmla="*/ 210016 h 1369391"/>
              <a:gd name="T74" fmla="*/ 1745373 w 1855681"/>
              <a:gd name="T75" fmla="*/ 143695 h 1369391"/>
              <a:gd name="T76" fmla="*/ 1701193 w 1855681"/>
              <a:gd name="T77" fmla="*/ 44214 h 1369391"/>
              <a:gd name="T78" fmla="*/ 1668059 w 1855681"/>
              <a:gd name="T79" fmla="*/ 33160 h 1369391"/>
              <a:gd name="T80" fmla="*/ 1623881 w 1855681"/>
              <a:gd name="T81" fmla="*/ 22107 h 1369391"/>
              <a:gd name="T82" fmla="*/ 1557612 w 1855681"/>
              <a:gd name="T83" fmla="*/ 0 h 1369391"/>
              <a:gd name="T84" fmla="*/ 1414031 w 1855681"/>
              <a:gd name="T85" fmla="*/ 11054 h 1369391"/>
              <a:gd name="T86" fmla="*/ 1314628 w 1855681"/>
              <a:gd name="T87" fmla="*/ 0 h 136939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855681" h="1369391">
                <a:moveTo>
                  <a:pt x="1402825" y="55217"/>
                </a:moveTo>
                <a:cubicBezTo>
                  <a:pt x="1384419" y="51536"/>
                  <a:pt x="1366378" y="44174"/>
                  <a:pt x="1347608" y="44174"/>
                </a:cubicBezTo>
                <a:cubicBezTo>
                  <a:pt x="1328838" y="44174"/>
                  <a:pt x="1310858" y="51859"/>
                  <a:pt x="1292391" y="55217"/>
                </a:cubicBezTo>
                <a:cubicBezTo>
                  <a:pt x="1270360" y="59223"/>
                  <a:pt x="1248368" y="63645"/>
                  <a:pt x="1226130" y="66261"/>
                </a:cubicBezTo>
                <a:cubicBezTo>
                  <a:pt x="1185749" y="71012"/>
                  <a:pt x="1145144" y="73623"/>
                  <a:pt x="1104651" y="77304"/>
                </a:cubicBezTo>
                <a:cubicBezTo>
                  <a:pt x="1016303" y="73623"/>
                  <a:pt x="928032" y="66261"/>
                  <a:pt x="839608" y="66261"/>
                </a:cubicBezTo>
                <a:cubicBezTo>
                  <a:pt x="440735" y="66261"/>
                  <a:pt x="455961" y="67738"/>
                  <a:pt x="188043" y="88348"/>
                </a:cubicBezTo>
                <a:cubicBezTo>
                  <a:pt x="62725" y="113412"/>
                  <a:pt x="114028" y="101330"/>
                  <a:pt x="33434" y="121478"/>
                </a:cubicBezTo>
                <a:cubicBezTo>
                  <a:pt x="26072" y="132522"/>
                  <a:pt x="17283" y="142737"/>
                  <a:pt x="11347" y="154609"/>
                </a:cubicBezTo>
                <a:cubicBezTo>
                  <a:pt x="6141" y="165021"/>
                  <a:pt x="304" y="176098"/>
                  <a:pt x="304" y="187739"/>
                </a:cubicBezTo>
                <a:cubicBezTo>
                  <a:pt x="304" y="423618"/>
                  <a:pt x="-4313" y="385529"/>
                  <a:pt x="22391" y="519044"/>
                </a:cubicBezTo>
                <a:cubicBezTo>
                  <a:pt x="26072" y="555855"/>
                  <a:pt x="28545" y="592808"/>
                  <a:pt x="33434" y="629478"/>
                </a:cubicBezTo>
                <a:cubicBezTo>
                  <a:pt x="35915" y="648084"/>
                  <a:pt x="43187" y="665970"/>
                  <a:pt x="44478" y="684696"/>
                </a:cubicBezTo>
                <a:cubicBezTo>
                  <a:pt x="65530" y="989944"/>
                  <a:pt x="26306" y="862090"/>
                  <a:pt x="66564" y="982870"/>
                </a:cubicBezTo>
                <a:cubicBezTo>
                  <a:pt x="70078" y="1028545"/>
                  <a:pt x="79314" y="1169801"/>
                  <a:pt x="88651" y="1225826"/>
                </a:cubicBezTo>
                <a:cubicBezTo>
                  <a:pt x="90565" y="1237309"/>
                  <a:pt x="93238" y="1249271"/>
                  <a:pt x="99695" y="1258957"/>
                </a:cubicBezTo>
                <a:cubicBezTo>
                  <a:pt x="111907" y="1277275"/>
                  <a:pt x="145584" y="1303988"/>
                  <a:pt x="165956" y="1314174"/>
                </a:cubicBezTo>
                <a:cubicBezTo>
                  <a:pt x="176368" y="1319380"/>
                  <a:pt x="188043" y="1321536"/>
                  <a:pt x="199086" y="1325217"/>
                </a:cubicBezTo>
                <a:cubicBezTo>
                  <a:pt x="210130" y="1332579"/>
                  <a:pt x="220088" y="1341913"/>
                  <a:pt x="232217" y="1347304"/>
                </a:cubicBezTo>
                <a:cubicBezTo>
                  <a:pt x="253492" y="1356760"/>
                  <a:pt x="298478" y="1369391"/>
                  <a:pt x="298478" y="1369391"/>
                </a:cubicBezTo>
                <a:cubicBezTo>
                  <a:pt x="383145" y="1365710"/>
                  <a:pt x="467947" y="1364386"/>
                  <a:pt x="552478" y="1358348"/>
                </a:cubicBezTo>
                <a:cubicBezTo>
                  <a:pt x="571201" y="1357011"/>
                  <a:pt x="589089" y="1349785"/>
                  <a:pt x="607695" y="1347304"/>
                </a:cubicBezTo>
                <a:cubicBezTo>
                  <a:pt x="644366" y="1342415"/>
                  <a:pt x="681318" y="1339942"/>
                  <a:pt x="718130" y="1336261"/>
                </a:cubicBezTo>
                <a:cubicBezTo>
                  <a:pt x="960027" y="1351379"/>
                  <a:pt x="901801" y="1353532"/>
                  <a:pt x="1204043" y="1336261"/>
                </a:cubicBezTo>
                <a:cubicBezTo>
                  <a:pt x="1230030" y="1334776"/>
                  <a:pt x="1255546" y="1328657"/>
                  <a:pt x="1281347" y="1325217"/>
                </a:cubicBezTo>
                <a:cubicBezTo>
                  <a:pt x="1310765" y="1321295"/>
                  <a:pt x="1340362" y="1318687"/>
                  <a:pt x="1369695" y="1314174"/>
                </a:cubicBezTo>
                <a:cubicBezTo>
                  <a:pt x="1388247" y="1311320"/>
                  <a:pt x="1406330" y="1305785"/>
                  <a:pt x="1424912" y="1303130"/>
                </a:cubicBezTo>
                <a:cubicBezTo>
                  <a:pt x="1457912" y="1298416"/>
                  <a:pt x="1491173" y="1295768"/>
                  <a:pt x="1524304" y="1292087"/>
                </a:cubicBezTo>
                <a:cubicBezTo>
                  <a:pt x="1662400" y="1257565"/>
                  <a:pt x="1490706" y="1301686"/>
                  <a:pt x="1601608" y="1270000"/>
                </a:cubicBezTo>
                <a:cubicBezTo>
                  <a:pt x="1618129" y="1265280"/>
                  <a:pt x="1661254" y="1256742"/>
                  <a:pt x="1678912" y="1247913"/>
                </a:cubicBezTo>
                <a:cubicBezTo>
                  <a:pt x="1690783" y="1241977"/>
                  <a:pt x="1699914" y="1231217"/>
                  <a:pt x="1712043" y="1225826"/>
                </a:cubicBezTo>
                <a:cubicBezTo>
                  <a:pt x="1773957" y="1198309"/>
                  <a:pt x="1768589" y="1217356"/>
                  <a:pt x="1811434" y="1181652"/>
                </a:cubicBezTo>
                <a:cubicBezTo>
                  <a:pt x="1823432" y="1171654"/>
                  <a:pt x="1833521" y="1159565"/>
                  <a:pt x="1844564" y="1148522"/>
                </a:cubicBezTo>
                <a:cubicBezTo>
                  <a:pt x="1855974" y="783424"/>
                  <a:pt x="1862450" y="865178"/>
                  <a:pt x="1844564" y="552174"/>
                </a:cubicBezTo>
                <a:cubicBezTo>
                  <a:pt x="1839486" y="463315"/>
                  <a:pt x="1835991" y="412379"/>
                  <a:pt x="1822478" y="331304"/>
                </a:cubicBezTo>
                <a:cubicBezTo>
                  <a:pt x="1819328" y="312407"/>
                  <a:pt x="1811058" y="264291"/>
                  <a:pt x="1800391" y="242957"/>
                </a:cubicBezTo>
                <a:cubicBezTo>
                  <a:pt x="1794455" y="231085"/>
                  <a:pt x="1784240" y="221697"/>
                  <a:pt x="1778304" y="209826"/>
                </a:cubicBezTo>
                <a:cubicBezTo>
                  <a:pt x="1732581" y="118381"/>
                  <a:pt x="1808472" y="238515"/>
                  <a:pt x="1745173" y="143565"/>
                </a:cubicBezTo>
                <a:cubicBezTo>
                  <a:pt x="1738424" y="123317"/>
                  <a:pt x="1724864" y="63266"/>
                  <a:pt x="1700999" y="44174"/>
                </a:cubicBezTo>
                <a:cubicBezTo>
                  <a:pt x="1691909" y="36902"/>
                  <a:pt x="1679062" y="36328"/>
                  <a:pt x="1667869" y="33130"/>
                </a:cubicBezTo>
                <a:cubicBezTo>
                  <a:pt x="1653275" y="28960"/>
                  <a:pt x="1638233" y="26448"/>
                  <a:pt x="1623695" y="22087"/>
                </a:cubicBezTo>
                <a:cubicBezTo>
                  <a:pt x="1601395" y="15397"/>
                  <a:pt x="1557434" y="0"/>
                  <a:pt x="1557434" y="0"/>
                </a:cubicBezTo>
                <a:cubicBezTo>
                  <a:pt x="1509579" y="3681"/>
                  <a:pt x="1461865" y="11044"/>
                  <a:pt x="1413869" y="11044"/>
                </a:cubicBezTo>
                <a:cubicBezTo>
                  <a:pt x="1380535" y="11044"/>
                  <a:pt x="1314478" y="0"/>
                  <a:pt x="1314478" y="0"/>
                </a:cubicBezTo>
              </a:path>
            </a:pathLst>
          </a:custGeom>
          <a:noFill/>
          <a:ln w="38100" cmpd="sng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4892675" y="5753100"/>
            <a:ext cx="1468438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8139" name="TextBox 9"/>
          <p:cNvSpPr txBox="1">
            <a:spLocks noChangeArrowheads="1"/>
          </p:cNvSpPr>
          <p:nvPr/>
        </p:nvSpPr>
        <p:spPr bwMode="auto">
          <a:xfrm>
            <a:off x="6538913" y="5124450"/>
            <a:ext cx="4159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x</a:t>
            </a:r>
          </a:p>
        </p:txBody>
      </p:sp>
      <p:sp>
        <p:nvSpPr>
          <p:cNvPr id="48140" name="TextBox 17"/>
          <p:cNvSpPr txBox="1">
            <a:spLocks noChangeArrowheads="1"/>
          </p:cNvSpPr>
          <p:nvPr/>
        </p:nvSpPr>
        <p:spPr bwMode="auto">
          <a:xfrm>
            <a:off x="6557963" y="5729288"/>
            <a:ext cx="41592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>
                <a:latin typeface="Courier" charset="0"/>
                <a:cs typeface="Courier" charset="0"/>
              </a:rPr>
              <a:t>y</a:t>
            </a:r>
          </a:p>
        </p:txBody>
      </p:sp>
      <p:sp>
        <p:nvSpPr>
          <p:cNvPr id="48141" name="TextBox 18"/>
          <p:cNvSpPr txBox="1">
            <a:spLocks noChangeArrowheads="1"/>
          </p:cNvSpPr>
          <p:nvPr/>
        </p:nvSpPr>
        <p:spPr bwMode="auto">
          <a:xfrm>
            <a:off x="7048500" y="5033963"/>
            <a:ext cx="13398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12634</a:t>
            </a:r>
          </a:p>
        </p:txBody>
      </p:sp>
      <p:sp>
        <p:nvSpPr>
          <p:cNvPr id="48142" name="Freeform 19"/>
          <p:cNvSpPr>
            <a:spLocks/>
          </p:cNvSpPr>
          <p:nvPr/>
        </p:nvSpPr>
        <p:spPr bwMode="auto">
          <a:xfrm>
            <a:off x="1635125" y="5013325"/>
            <a:ext cx="1435100" cy="685800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74 h 795130"/>
              <a:gd name="T4" fmla="*/ 730727 w 1590261"/>
              <a:gd name="T5" fmla="*/ 28298 h 795130"/>
              <a:gd name="T6" fmla="*/ 633297 w 1590261"/>
              <a:gd name="T7" fmla="*/ 49520 h 795130"/>
              <a:gd name="T8" fmla="*/ 568343 w 1590261"/>
              <a:gd name="T9" fmla="*/ 63668 h 795130"/>
              <a:gd name="T10" fmla="*/ 462793 w 1590261"/>
              <a:gd name="T11" fmla="*/ 70742 h 795130"/>
              <a:gd name="T12" fmla="*/ 235456 w 1590261"/>
              <a:gd name="T13" fmla="*/ 63668 h 795130"/>
              <a:gd name="T14" fmla="*/ 202979 w 1590261"/>
              <a:gd name="T15" fmla="*/ 56594 h 795130"/>
              <a:gd name="T16" fmla="*/ 8118 w 1590261"/>
              <a:gd name="T17" fmla="*/ 63668 h 795130"/>
              <a:gd name="T18" fmla="*/ 0 w 1590261"/>
              <a:gd name="T19" fmla="*/ 84892 h 795130"/>
              <a:gd name="T20" fmla="*/ 24358 w 1590261"/>
              <a:gd name="T21" fmla="*/ 212228 h 795130"/>
              <a:gd name="T22" fmla="*/ 40595 w 1590261"/>
              <a:gd name="T23" fmla="*/ 311268 h 795130"/>
              <a:gd name="T24" fmla="*/ 48715 w 1590261"/>
              <a:gd name="T25" fmla="*/ 424455 h 795130"/>
              <a:gd name="T26" fmla="*/ 56834 w 1590261"/>
              <a:gd name="T27" fmla="*/ 509347 h 795130"/>
              <a:gd name="T28" fmla="*/ 162384 w 1590261"/>
              <a:gd name="T29" fmla="*/ 502274 h 795130"/>
              <a:gd name="T30" fmla="*/ 251695 w 1590261"/>
              <a:gd name="T31" fmla="*/ 488125 h 795130"/>
              <a:gd name="T32" fmla="*/ 454674 w 1590261"/>
              <a:gd name="T33" fmla="*/ 473976 h 795130"/>
              <a:gd name="T34" fmla="*/ 543986 w 1590261"/>
              <a:gd name="T35" fmla="*/ 459827 h 795130"/>
              <a:gd name="T36" fmla="*/ 584581 w 1590261"/>
              <a:gd name="T37" fmla="*/ 452753 h 795130"/>
              <a:gd name="T38" fmla="*/ 608939 w 1590261"/>
              <a:gd name="T39" fmla="*/ 445679 h 795130"/>
              <a:gd name="T40" fmla="*/ 738846 w 1590261"/>
              <a:gd name="T41" fmla="*/ 438605 h 795130"/>
              <a:gd name="T42" fmla="*/ 820038 w 1590261"/>
              <a:gd name="T43" fmla="*/ 431530 h 795130"/>
              <a:gd name="T44" fmla="*/ 1023018 w 1590261"/>
              <a:gd name="T45" fmla="*/ 438605 h 795130"/>
              <a:gd name="T46" fmla="*/ 1169164 w 1590261"/>
              <a:gd name="T47" fmla="*/ 452753 h 795130"/>
              <a:gd name="T48" fmla="*/ 1161044 w 1590261"/>
              <a:gd name="T49" fmla="*/ 403234 h 795130"/>
              <a:gd name="T50" fmla="*/ 1152924 w 1590261"/>
              <a:gd name="T51" fmla="*/ 374936 h 795130"/>
              <a:gd name="T52" fmla="*/ 1136687 w 1590261"/>
              <a:gd name="T53" fmla="*/ 297119 h 795130"/>
              <a:gd name="T54" fmla="*/ 1120448 w 1590261"/>
              <a:gd name="T55" fmla="*/ 183931 h 795130"/>
              <a:gd name="T56" fmla="*/ 1112329 w 1590261"/>
              <a:gd name="T57" fmla="*/ 141485 h 795130"/>
              <a:gd name="T58" fmla="*/ 1096090 w 1590261"/>
              <a:gd name="T59" fmla="*/ 84892 h 795130"/>
              <a:gd name="T60" fmla="*/ 1087971 w 1590261"/>
              <a:gd name="T61" fmla="*/ 49520 h 795130"/>
              <a:gd name="T62" fmla="*/ 1079853 w 1590261"/>
              <a:gd name="T63" fmla="*/ 21222 h 795130"/>
              <a:gd name="T64" fmla="*/ 1031137 w 1590261"/>
              <a:gd name="T65" fmla="*/ 7074 h 795130"/>
              <a:gd name="T66" fmla="*/ 876872 w 1590261"/>
              <a:gd name="T67" fmla="*/ 14148 h 795130"/>
              <a:gd name="T68" fmla="*/ 852515 w 1590261"/>
              <a:gd name="T69" fmla="*/ 21222 h 795130"/>
              <a:gd name="T70" fmla="*/ 811919 w 1590261"/>
              <a:gd name="T71" fmla="*/ 28298 h 795130"/>
              <a:gd name="T72" fmla="*/ 746965 w 1590261"/>
              <a:gd name="T73" fmla="*/ 42446 h 795130"/>
              <a:gd name="T74" fmla="*/ 690132 w 1590261"/>
              <a:gd name="T75" fmla="*/ 42446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3" name="Rectangle 20"/>
          <p:cNvSpPr>
            <a:spLocks noChangeArrowheads="1"/>
          </p:cNvSpPr>
          <p:nvPr/>
        </p:nvSpPr>
        <p:spPr bwMode="auto">
          <a:xfrm>
            <a:off x="223838" y="5011738"/>
            <a:ext cx="13509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megan</a:t>
            </a:r>
            <a:endParaRPr lang="en-US" altLang="zh-CN" sz="3000"/>
          </a:p>
        </p:txBody>
      </p:sp>
      <p:sp>
        <p:nvSpPr>
          <p:cNvPr id="48144" name="TextBox 21"/>
          <p:cNvSpPr txBox="1">
            <a:spLocks noChangeArrowheads="1"/>
          </p:cNvSpPr>
          <p:nvPr/>
        </p:nvSpPr>
        <p:spPr bwMode="auto">
          <a:xfrm>
            <a:off x="5351463" y="5183188"/>
            <a:ext cx="6461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10</a:t>
            </a:r>
          </a:p>
        </p:txBody>
      </p:sp>
      <p:sp>
        <p:nvSpPr>
          <p:cNvPr id="48145" name="Freeform 23"/>
          <p:cNvSpPr>
            <a:spLocks/>
          </p:cNvSpPr>
          <p:nvPr/>
        </p:nvSpPr>
        <p:spPr bwMode="auto">
          <a:xfrm>
            <a:off x="1941513" y="5840413"/>
            <a:ext cx="1435100" cy="684212"/>
          </a:xfrm>
          <a:custGeom>
            <a:avLst/>
            <a:gdLst>
              <a:gd name="T0" fmla="*/ 868753 w 1590261"/>
              <a:gd name="T1" fmla="*/ 0 h 795130"/>
              <a:gd name="T2" fmla="*/ 811919 w 1590261"/>
              <a:gd name="T3" fmla="*/ 7041 h 795130"/>
              <a:gd name="T4" fmla="*/ 730727 w 1590261"/>
              <a:gd name="T5" fmla="*/ 28167 h 795130"/>
              <a:gd name="T6" fmla="*/ 633297 w 1590261"/>
              <a:gd name="T7" fmla="*/ 49290 h 795130"/>
              <a:gd name="T8" fmla="*/ 568343 w 1590261"/>
              <a:gd name="T9" fmla="*/ 63373 h 795130"/>
              <a:gd name="T10" fmla="*/ 462793 w 1590261"/>
              <a:gd name="T11" fmla="*/ 70415 h 795130"/>
              <a:gd name="T12" fmla="*/ 235456 w 1590261"/>
              <a:gd name="T13" fmla="*/ 63373 h 795130"/>
              <a:gd name="T14" fmla="*/ 202979 w 1590261"/>
              <a:gd name="T15" fmla="*/ 56333 h 795130"/>
              <a:gd name="T16" fmla="*/ 8118 w 1590261"/>
              <a:gd name="T17" fmla="*/ 63373 h 795130"/>
              <a:gd name="T18" fmla="*/ 0 w 1590261"/>
              <a:gd name="T19" fmla="*/ 84499 h 795130"/>
              <a:gd name="T20" fmla="*/ 24358 w 1590261"/>
              <a:gd name="T21" fmla="*/ 211246 h 795130"/>
              <a:gd name="T22" fmla="*/ 40595 w 1590261"/>
              <a:gd name="T23" fmla="*/ 309828 h 795130"/>
              <a:gd name="T24" fmla="*/ 48715 w 1590261"/>
              <a:gd name="T25" fmla="*/ 422492 h 795130"/>
              <a:gd name="T26" fmla="*/ 56834 w 1590261"/>
              <a:gd name="T27" fmla="*/ 506991 h 795130"/>
              <a:gd name="T28" fmla="*/ 162384 w 1590261"/>
              <a:gd name="T29" fmla="*/ 499950 h 795130"/>
              <a:gd name="T30" fmla="*/ 251695 w 1590261"/>
              <a:gd name="T31" fmla="*/ 485867 h 795130"/>
              <a:gd name="T32" fmla="*/ 454674 w 1590261"/>
              <a:gd name="T33" fmla="*/ 471784 h 795130"/>
              <a:gd name="T34" fmla="*/ 543986 w 1590261"/>
              <a:gd name="T35" fmla="*/ 457701 h 795130"/>
              <a:gd name="T36" fmla="*/ 584581 w 1590261"/>
              <a:gd name="T37" fmla="*/ 450658 h 795130"/>
              <a:gd name="T38" fmla="*/ 608939 w 1590261"/>
              <a:gd name="T39" fmla="*/ 443618 h 795130"/>
              <a:gd name="T40" fmla="*/ 738846 w 1590261"/>
              <a:gd name="T41" fmla="*/ 436575 h 795130"/>
              <a:gd name="T42" fmla="*/ 820038 w 1590261"/>
              <a:gd name="T43" fmla="*/ 429534 h 795130"/>
              <a:gd name="T44" fmla="*/ 1023018 w 1590261"/>
              <a:gd name="T45" fmla="*/ 436575 h 795130"/>
              <a:gd name="T46" fmla="*/ 1169164 w 1590261"/>
              <a:gd name="T47" fmla="*/ 450658 h 795130"/>
              <a:gd name="T48" fmla="*/ 1161044 w 1590261"/>
              <a:gd name="T49" fmla="*/ 401368 h 795130"/>
              <a:gd name="T50" fmla="*/ 1152924 w 1590261"/>
              <a:gd name="T51" fmla="*/ 373201 h 795130"/>
              <a:gd name="T52" fmla="*/ 1136687 w 1590261"/>
              <a:gd name="T53" fmla="*/ 295745 h 795130"/>
              <a:gd name="T54" fmla="*/ 1120448 w 1590261"/>
              <a:gd name="T55" fmla="*/ 183080 h 795130"/>
              <a:gd name="T56" fmla="*/ 1112329 w 1590261"/>
              <a:gd name="T57" fmla="*/ 140831 h 795130"/>
              <a:gd name="T58" fmla="*/ 1096090 w 1590261"/>
              <a:gd name="T59" fmla="*/ 84499 h 795130"/>
              <a:gd name="T60" fmla="*/ 1087971 w 1590261"/>
              <a:gd name="T61" fmla="*/ 49290 h 795130"/>
              <a:gd name="T62" fmla="*/ 1079853 w 1590261"/>
              <a:gd name="T63" fmla="*/ 21124 h 795130"/>
              <a:gd name="T64" fmla="*/ 1031137 w 1590261"/>
              <a:gd name="T65" fmla="*/ 7041 h 795130"/>
              <a:gd name="T66" fmla="*/ 876872 w 1590261"/>
              <a:gd name="T67" fmla="*/ 14083 h 795130"/>
              <a:gd name="T68" fmla="*/ 852515 w 1590261"/>
              <a:gd name="T69" fmla="*/ 21124 h 795130"/>
              <a:gd name="T70" fmla="*/ 811919 w 1590261"/>
              <a:gd name="T71" fmla="*/ 28167 h 795130"/>
              <a:gd name="T72" fmla="*/ 746965 w 1590261"/>
              <a:gd name="T73" fmla="*/ 42250 h 795130"/>
              <a:gd name="T74" fmla="*/ 690132 w 1590261"/>
              <a:gd name="T75" fmla="*/ 42250 h 79513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590261" h="795130">
                <a:moveTo>
                  <a:pt x="1181652" y="0"/>
                </a:moveTo>
                <a:cubicBezTo>
                  <a:pt x="1155884" y="3681"/>
                  <a:pt x="1129958" y="6387"/>
                  <a:pt x="1104348" y="11043"/>
                </a:cubicBezTo>
                <a:cubicBezTo>
                  <a:pt x="1040089" y="22727"/>
                  <a:pt x="1070736" y="24968"/>
                  <a:pt x="993913" y="44174"/>
                </a:cubicBezTo>
                <a:lnTo>
                  <a:pt x="861391" y="77304"/>
                </a:lnTo>
                <a:cubicBezTo>
                  <a:pt x="861384" y="77306"/>
                  <a:pt x="773051" y="99390"/>
                  <a:pt x="773043" y="99391"/>
                </a:cubicBezTo>
                <a:lnTo>
                  <a:pt x="629478" y="110435"/>
                </a:lnTo>
                <a:cubicBezTo>
                  <a:pt x="526406" y="106754"/>
                  <a:pt x="423198" y="105825"/>
                  <a:pt x="320261" y="99391"/>
                </a:cubicBezTo>
                <a:cubicBezTo>
                  <a:pt x="305113" y="98444"/>
                  <a:pt x="291265" y="88348"/>
                  <a:pt x="276087" y="88348"/>
                </a:cubicBezTo>
                <a:cubicBezTo>
                  <a:pt x="187662" y="88348"/>
                  <a:pt x="99391" y="95710"/>
                  <a:pt x="11043" y="99391"/>
                </a:cubicBezTo>
                <a:cubicBezTo>
                  <a:pt x="7362" y="110435"/>
                  <a:pt x="0" y="120881"/>
                  <a:pt x="0" y="132522"/>
                </a:cubicBezTo>
                <a:cubicBezTo>
                  <a:pt x="0" y="185985"/>
                  <a:pt x="25081" y="283012"/>
                  <a:pt x="33130" y="331304"/>
                </a:cubicBezTo>
                <a:cubicBezTo>
                  <a:pt x="42103" y="385139"/>
                  <a:pt x="50609" y="430617"/>
                  <a:pt x="55217" y="485913"/>
                </a:cubicBezTo>
                <a:cubicBezTo>
                  <a:pt x="60118" y="544722"/>
                  <a:pt x="62056" y="603745"/>
                  <a:pt x="66261" y="662608"/>
                </a:cubicBezTo>
                <a:cubicBezTo>
                  <a:pt x="69419" y="706822"/>
                  <a:pt x="73623" y="750956"/>
                  <a:pt x="77304" y="795130"/>
                </a:cubicBezTo>
                <a:cubicBezTo>
                  <a:pt x="125159" y="791449"/>
                  <a:pt x="173167" y="789387"/>
                  <a:pt x="220870" y="784087"/>
                </a:cubicBezTo>
                <a:cubicBezTo>
                  <a:pt x="371185" y="767385"/>
                  <a:pt x="170319" y="777639"/>
                  <a:pt x="342348" y="762000"/>
                </a:cubicBezTo>
                <a:cubicBezTo>
                  <a:pt x="613232" y="737374"/>
                  <a:pt x="425980" y="763970"/>
                  <a:pt x="618435" y="739913"/>
                </a:cubicBezTo>
                <a:cubicBezTo>
                  <a:pt x="727802" y="726242"/>
                  <a:pt x="660552" y="735462"/>
                  <a:pt x="739913" y="717826"/>
                </a:cubicBezTo>
                <a:cubicBezTo>
                  <a:pt x="758236" y="713754"/>
                  <a:pt x="776920" y="711334"/>
                  <a:pt x="795130" y="706782"/>
                </a:cubicBezTo>
                <a:cubicBezTo>
                  <a:pt x="806423" y="703959"/>
                  <a:pt x="816684" y="696958"/>
                  <a:pt x="828261" y="695739"/>
                </a:cubicBezTo>
                <a:cubicBezTo>
                  <a:pt x="886950" y="689561"/>
                  <a:pt x="946117" y="689221"/>
                  <a:pt x="1004956" y="684695"/>
                </a:cubicBezTo>
                <a:cubicBezTo>
                  <a:pt x="1041842" y="681858"/>
                  <a:pt x="1078579" y="677333"/>
                  <a:pt x="1115391" y="673652"/>
                </a:cubicBezTo>
                <a:cubicBezTo>
                  <a:pt x="1207420" y="677333"/>
                  <a:pt x="1299599" y="678285"/>
                  <a:pt x="1391478" y="684695"/>
                </a:cubicBezTo>
                <a:cubicBezTo>
                  <a:pt x="1457985" y="689335"/>
                  <a:pt x="1590261" y="706782"/>
                  <a:pt x="1590261" y="706782"/>
                </a:cubicBezTo>
                <a:cubicBezTo>
                  <a:pt x="1586580" y="681014"/>
                  <a:pt x="1583873" y="655088"/>
                  <a:pt x="1579217" y="629478"/>
                </a:cubicBezTo>
                <a:cubicBezTo>
                  <a:pt x="1576502" y="614545"/>
                  <a:pt x="1571467" y="600120"/>
                  <a:pt x="1568174" y="585304"/>
                </a:cubicBezTo>
                <a:cubicBezTo>
                  <a:pt x="1561230" y="554058"/>
                  <a:pt x="1550085" y="493813"/>
                  <a:pt x="1546087" y="463826"/>
                </a:cubicBezTo>
                <a:cubicBezTo>
                  <a:pt x="1521392" y="278614"/>
                  <a:pt x="1548172" y="444248"/>
                  <a:pt x="1524000" y="287130"/>
                </a:cubicBezTo>
                <a:cubicBezTo>
                  <a:pt x="1520595" y="264999"/>
                  <a:pt x="1517648" y="242764"/>
                  <a:pt x="1512956" y="220869"/>
                </a:cubicBezTo>
                <a:cubicBezTo>
                  <a:pt x="1506596" y="191188"/>
                  <a:pt x="1496823" y="162288"/>
                  <a:pt x="1490870" y="132522"/>
                </a:cubicBezTo>
                <a:cubicBezTo>
                  <a:pt x="1487189" y="114116"/>
                  <a:pt x="1483898" y="95628"/>
                  <a:pt x="1479826" y="77304"/>
                </a:cubicBezTo>
                <a:cubicBezTo>
                  <a:pt x="1476533" y="62488"/>
                  <a:pt x="1480307" y="43008"/>
                  <a:pt x="1468783" y="33130"/>
                </a:cubicBezTo>
                <a:cubicBezTo>
                  <a:pt x="1451106" y="17978"/>
                  <a:pt x="1402522" y="11043"/>
                  <a:pt x="1402522" y="11043"/>
                </a:cubicBezTo>
                <a:cubicBezTo>
                  <a:pt x="1332580" y="14724"/>
                  <a:pt x="1262447" y="15746"/>
                  <a:pt x="1192696" y="22087"/>
                </a:cubicBezTo>
                <a:cubicBezTo>
                  <a:pt x="1181103" y="23141"/>
                  <a:pt x="1170858" y="30307"/>
                  <a:pt x="1159565" y="33130"/>
                </a:cubicBezTo>
                <a:cubicBezTo>
                  <a:pt x="1141355" y="37682"/>
                  <a:pt x="1122638" y="39953"/>
                  <a:pt x="1104348" y="44174"/>
                </a:cubicBezTo>
                <a:cubicBezTo>
                  <a:pt x="1074770" y="51000"/>
                  <a:pt x="1016000" y="66261"/>
                  <a:pt x="1016000" y="66261"/>
                </a:cubicBezTo>
                <a:cubicBezTo>
                  <a:pt x="944604" y="54361"/>
                  <a:pt x="965572" y="39383"/>
                  <a:pt x="938696" y="66261"/>
                </a:cubicBezTo>
              </a:path>
            </a:pathLst>
          </a:cu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6" name="Rectangle 24"/>
          <p:cNvSpPr>
            <a:spLocks noChangeArrowheads="1"/>
          </p:cNvSpPr>
          <p:nvPr/>
        </p:nvSpPr>
        <p:spPr bwMode="auto">
          <a:xfrm>
            <a:off x="80963" y="5837238"/>
            <a:ext cx="18018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3000" b="1">
                <a:latin typeface="Courier" charset="0"/>
                <a:cs typeface="Courier" charset="0"/>
              </a:rPr>
              <a:t>student</a:t>
            </a:r>
            <a:endParaRPr lang="en-US" altLang="zh-CN" sz="3000"/>
          </a:p>
        </p:txBody>
      </p:sp>
      <p:sp>
        <p:nvSpPr>
          <p:cNvPr id="48147" name="TextBox 26"/>
          <p:cNvSpPr txBox="1">
            <a:spLocks noChangeArrowheads="1"/>
          </p:cNvSpPr>
          <p:nvPr/>
        </p:nvSpPr>
        <p:spPr bwMode="auto">
          <a:xfrm>
            <a:off x="5535613" y="5800725"/>
            <a:ext cx="415925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 b="1">
                <a:latin typeface="Courier" charset="0"/>
                <a:cs typeface="Courier" charset="0"/>
              </a:rPr>
              <a:t>7</a:t>
            </a:r>
          </a:p>
        </p:txBody>
      </p:sp>
      <p:sp>
        <p:nvSpPr>
          <p:cNvPr id="48148" name="Freeform 1"/>
          <p:cNvSpPr>
            <a:spLocks/>
          </p:cNvSpPr>
          <p:nvPr/>
        </p:nvSpPr>
        <p:spPr bwMode="auto">
          <a:xfrm>
            <a:off x="2274888" y="5010150"/>
            <a:ext cx="2298700" cy="390525"/>
          </a:xfrm>
          <a:custGeom>
            <a:avLst/>
            <a:gdLst>
              <a:gd name="T0" fmla="*/ 66292 w 2298194"/>
              <a:gd name="T1" fmla="*/ 313469 h 390115"/>
              <a:gd name="T2" fmla="*/ 11049 w 2298194"/>
              <a:gd name="T3" fmla="*/ 291336 h 390115"/>
              <a:gd name="T4" fmla="*/ 2 w 2298194"/>
              <a:gd name="T5" fmla="*/ 324535 h 390115"/>
              <a:gd name="T6" fmla="*/ 11049 w 2298194"/>
              <a:gd name="T7" fmla="*/ 379868 h 390115"/>
              <a:gd name="T8" fmla="*/ 110484 w 2298194"/>
              <a:gd name="T9" fmla="*/ 335601 h 390115"/>
              <a:gd name="T10" fmla="*/ 99437 w 2298194"/>
              <a:gd name="T11" fmla="*/ 291336 h 390115"/>
              <a:gd name="T12" fmla="*/ 55243 w 2298194"/>
              <a:gd name="T13" fmla="*/ 302401 h 390115"/>
              <a:gd name="T14" fmla="*/ 44195 w 2298194"/>
              <a:gd name="T15" fmla="*/ 379868 h 390115"/>
              <a:gd name="T16" fmla="*/ 77340 w 2298194"/>
              <a:gd name="T17" fmla="*/ 390935 h 390115"/>
              <a:gd name="T18" fmla="*/ 110484 w 2298194"/>
              <a:gd name="T19" fmla="*/ 368802 h 390115"/>
              <a:gd name="T20" fmla="*/ 110484 w 2298194"/>
              <a:gd name="T21" fmla="*/ 291336 h 390115"/>
              <a:gd name="T22" fmla="*/ 55243 w 2298194"/>
              <a:gd name="T23" fmla="*/ 302401 h 390115"/>
              <a:gd name="T24" fmla="*/ 44195 w 2298194"/>
              <a:gd name="T25" fmla="*/ 390935 h 390115"/>
              <a:gd name="T26" fmla="*/ 88387 w 2298194"/>
              <a:gd name="T27" fmla="*/ 335601 h 390115"/>
              <a:gd name="T28" fmla="*/ 55243 w 2298194"/>
              <a:gd name="T29" fmla="*/ 346669 h 390115"/>
              <a:gd name="T30" fmla="*/ 154678 w 2298194"/>
              <a:gd name="T31" fmla="*/ 346669 h 390115"/>
              <a:gd name="T32" fmla="*/ 364596 w 2298194"/>
              <a:gd name="T33" fmla="*/ 324535 h 390115"/>
              <a:gd name="T34" fmla="*/ 419838 w 2298194"/>
              <a:gd name="T35" fmla="*/ 313469 h 390115"/>
              <a:gd name="T36" fmla="*/ 486129 w 2298194"/>
              <a:gd name="T37" fmla="*/ 302401 h 390115"/>
              <a:gd name="T38" fmla="*/ 519273 w 2298194"/>
              <a:gd name="T39" fmla="*/ 291336 h 390115"/>
              <a:gd name="T40" fmla="*/ 574514 w 2298194"/>
              <a:gd name="T41" fmla="*/ 280268 h 390115"/>
              <a:gd name="T42" fmla="*/ 662902 w 2298194"/>
              <a:gd name="T43" fmla="*/ 258135 h 390115"/>
              <a:gd name="T44" fmla="*/ 718144 w 2298194"/>
              <a:gd name="T45" fmla="*/ 247068 h 390115"/>
              <a:gd name="T46" fmla="*/ 751288 w 2298194"/>
              <a:gd name="T47" fmla="*/ 236002 h 390115"/>
              <a:gd name="T48" fmla="*/ 795482 w 2298194"/>
              <a:gd name="T49" fmla="*/ 224935 h 390115"/>
              <a:gd name="T50" fmla="*/ 828626 w 2298194"/>
              <a:gd name="T51" fmla="*/ 213868 h 390115"/>
              <a:gd name="T52" fmla="*/ 883870 w 2298194"/>
              <a:gd name="T53" fmla="*/ 202802 h 390115"/>
              <a:gd name="T54" fmla="*/ 928062 w 2298194"/>
              <a:gd name="T55" fmla="*/ 191734 h 390115"/>
              <a:gd name="T56" fmla="*/ 983303 w 2298194"/>
              <a:gd name="T57" fmla="*/ 180668 h 390115"/>
              <a:gd name="T58" fmla="*/ 1027497 w 2298194"/>
              <a:gd name="T59" fmla="*/ 169601 h 390115"/>
              <a:gd name="T60" fmla="*/ 1093788 w 2298194"/>
              <a:gd name="T61" fmla="*/ 158534 h 390115"/>
              <a:gd name="T62" fmla="*/ 1171126 w 2298194"/>
              <a:gd name="T63" fmla="*/ 136401 h 390115"/>
              <a:gd name="T64" fmla="*/ 1281609 w 2298194"/>
              <a:gd name="T65" fmla="*/ 114268 h 390115"/>
              <a:gd name="T66" fmla="*/ 1358947 w 2298194"/>
              <a:gd name="T67" fmla="*/ 103200 h 390115"/>
              <a:gd name="T68" fmla="*/ 1469430 w 2298194"/>
              <a:gd name="T69" fmla="*/ 92135 h 390115"/>
              <a:gd name="T70" fmla="*/ 1767736 w 2298194"/>
              <a:gd name="T71" fmla="*/ 70000 h 390115"/>
              <a:gd name="T72" fmla="*/ 2132331 w 2298194"/>
              <a:gd name="T73" fmla="*/ 103200 h 390115"/>
              <a:gd name="T74" fmla="*/ 2231766 w 2298194"/>
              <a:gd name="T75" fmla="*/ 136401 h 390115"/>
              <a:gd name="T76" fmla="*/ 2264912 w 2298194"/>
              <a:gd name="T77" fmla="*/ 147468 h 390115"/>
              <a:gd name="T78" fmla="*/ 2298057 w 2298194"/>
              <a:gd name="T79" fmla="*/ 158534 h 390115"/>
              <a:gd name="T80" fmla="*/ 2242816 w 2298194"/>
              <a:gd name="T81" fmla="*/ 70000 h 390115"/>
              <a:gd name="T82" fmla="*/ 2231766 w 2298194"/>
              <a:gd name="T83" fmla="*/ 36802 h 390115"/>
              <a:gd name="T84" fmla="*/ 2198622 w 2298194"/>
              <a:gd name="T85" fmla="*/ 3601 h 390115"/>
              <a:gd name="T86" fmla="*/ 2264912 w 2298194"/>
              <a:gd name="T87" fmla="*/ 103200 h 390115"/>
              <a:gd name="T88" fmla="*/ 2287008 w 2298194"/>
              <a:gd name="T89" fmla="*/ 136401 h 390115"/>
              <a:gd name="T90" fmla="*/ 2287008 w 2298194"/>
              <a:gd name="T91" fmla="*/ 213868 h 390115"/>
              <a:gd name="T92" fmla="*/ 2253863 w 2298194"/>
              <a:gd name="T93" fmla="*/ 236002 h 390115"/>
              <a:gd name="T94" fmla="*/ 2176525 w 2298194"/>
              <a:gd name="T95" fmla="*/ 313469 h 390115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298194" h="390115">
                <a:moveTo>
                  <a:pt x="66262" y="312811"/>
                </a:moveTo>
                <a:cubicBezTo>
                  <a:pt x="47856" y="305449"/>
                  <a:pt x="30599" y="287465"/>
                  <a:pt x="11045" y="290724"/>
                </a:cubicBezTo>
                <a:cubicBezTo>
                  <a:pt x="-437" y="292638"/>
                  <a:pt x="2" y="312213"/>
                  <a:pt x="2" y="323854"/>
                </a:cubicBezTo>
                <a:cubicBezTo>
                  <a:pt x="2" y="342624"/>
                  <a:pt x="7364" y="360665"/>
                  <a:pt x="11045" y="379071"/>
                </a:cubicBezTo>
                <a:cubicBezTo>
                  <a:pt x="40063" y="374235"/>
                  <a:pt x="98195" y="377742"/>
                  <a:pt x="110436" y="334897"/>
                </a:cubicBezTo>
                <a:cubicBezTo>
                  <a:pt x="114606" y="320304"/>
                  <a:pt x="103074" y="305448"/>
                  <a:pt x="99393" y="290724"/>
                </a:cubicBezTo>
                <a:cubicBezTo>
                  <a:pt x="84668" y="294405"/>
                  <a:pt x="67848" y="293348"/>
                  <a:pt x="55219" y="301767"/>
                </a:cubicBezTo>
                <a:cubicBezTo>
                  <a:pt x="29344" y="319016"/>
                  <a:pt x="24617" y="354623"/>
                  <a:pt x="44175" y="379071"/>
                </a:cubicBezTo>
                <a:cubicBezTo>
                  <a:pt x="51447" y="388161"/>
                  <a:pt x="66262" y="386434"/>
                  <a:pt x="77306" y="390115"/>
                </a:cubicBezTo>
                <a:cubicBezTo>
                  <a:pt x="88349" y="382753"/>
                  <a:pt x="102145" y="378392"/>
                  <a:pt x="110436" y="368028"/>
                </a:cubicBezTo>
                <a:cubicBezTo>
                  <a:pt x="131561" y="341622"/>
                  <a:pt x="117418" y="318650"/>
                  <a:pt x="110436" y="290724"/>
                </a:cubicBezTo>
                <a:cubicBezTo>
                  <a:pt x="92030" y="294405"/>
                  <a:pt x="70493" y="290857"/>
                  <a:pt x="55219" y="301767"/>
                </a:cubicBezTo>
                <a:cubicBezTo>
                  <a:pt x="18470" y="328016"/>
                  <a:pt x="36399" y="359011"/>
                  <a:pt x="44175" y="390115"/>
                </a:cubicBezTo>
                <a:cubicBezTo>
                  <a:pt x="45287" y="389374"/>
                  <a:pt x="109687" y="356235"/>
                  <a:pt x="88349" y="334897"/>
                </a:cubicBezTo>
                <a:cubicBezTo>
                  <a:pt x="80118" y="326666"/>
                  <a:pt x="66262" y="342260"/>
                  <a:pt x="55219" y="345941"/>
                </a:cubicBezTo>
                <a:cubicBezTo>
                  <a:pt x="111612" y="364738"/>
                  <a:pt x="72981" y="357602"/>
                  <a:pt x="154610" y="345941"/>
                </a:cubicBezTo>
                <a:cubicBezTo>
                  <a:pt x="239082" y="333874"/>
                  <a:pt x="273984" y="332077"/>
                  <a:pt x="364436" y="323854"/>
                </a:cubicBezTo>
                <a:lnTo>
                  <a:pt x="419654" y="312811"/>
                </a:lnTo>
                <a:cubicBezTo>
                  <a:pt x="441685" y="308805"/>
                  <a:pt x="464057" y="306624"/>
                  <a:pt x="485915" y="301767"/>
                </a:cubicBezTo>
                <a:cubicBezTo>
                  <a:pt x="497278" y="299242"/>
                  <a:pt x="507752" y="293547"/>
                  <a:pt x="519045" y="290724"/>
                </a:cubicBezTo>
                <a:cubicBezTo>
                  <a:pt x="537255" y="286172"/>
                  <a:pt x="555972" y="283901"/>
                  <a:pt x="574262" y="279680"/>
                </a:cubicBezTo>
                <a:cubicBezTo>
                  <a:pt x="603840" y="272854"/>
                  <a:pt x="632844" y="263546"/>
                  <a:pt x="662610" y="257593"/>
                </a:cubicBezTo>
                <a:cubicBezTo>
                  <a:pt x="681016" y="253912"/>
                  <a:pt x="699618" y="251103"/>
                  <a:pt x="717828" y="246550"/>
                </a:cubicBezTo>
                <a:cubicBezTo>
                  <a:pt x="729121" y="243727"/>
                  <a:pt x="739765" y="238704"/>
                  <a:pt x="750958" y="235506"/>
                </a:cubicBezTo>
                <a:cubicBezTo>
                  <a:pt x="765552" y="231336"/>
                  <a:pt x="780538" y="228633"/>
                  <a:pt x="795132" y="224463"/>
                </a:cubicBezTo>
                <a:cubicBezTo>
                  <a:pt x="806325" y="221265"/>
                  <a:pt x="816969" y="216242"/>
                  <a:pt x="828262" y="213419"/>
                </a:cubicBezTo>
                <a:cubicBezTo>
                  <a:pt x="846472" y="208866"/>
                  <a:pt x="865157" y="206448"/>
                  <a:pt x="883480" y="202376"/>
                </a:cubicBezTo>
                <a:cubicBezTo>
                  <a:pt x="898296" y="199083"/>
                  <a:pt x="912838" y="194625"/>
                  <a:pt x="927654" y="191332"/>
                </a:cubicBezTo>
                <a:cubicBezTo>
                  <a:pt x="945977" y="187260"/>
                  <a:pt x="964548" y="184361"/>
                  <a:pt x="982871" y="180289"/>
                </a:cubicBezTo>
                <a:cubicBezTo>
                  <a:pt x="997687" y="176996"/>
                  <a:pt x="1012162" y="172222"/>
                  <a:pt x="1027045" y="169245"/>
                </a:cubicBezTo>
                <a:cubicBezTo>
                  <a:pt x="1049002" y="164854"/>
                  <a:pt x="1071349" y="162593"/>
                  <a:pt x="1093306" y="158202"/>
                </a:cubicBezTo>
                <a:cubicBezTo>
                  <a:pt x="1265186" y="123826"/>
                  <a:pt x="1033798" y="167687"/>
                  <a:pt x="1170610" y="136115"/>
                </a:cubicBezTo>
                <a:cubicBezTo>
                  <a:pt x="1207189" y="127674"/>
                  <a:pt x="1243882" y="119337"/>
                  <a:pt x="1281045" y="114028"/>
                </a:cubicBezTo>
                <a:cubicBezTo>
                  <a:pt x="1306813" y="110347"/>
                  <a:pt x="1332498" y="106025"/>
                  <a:pt x="1358349" y="102984"/>
                </a:cubicBezTo>
                <a:cubicBezTo>
                  <a:pt x="1395091" y="98661"/>
                  <a:pt x="1431941" y="95290"/>
                  <a:pt x="1468784" y="91941"/>
                </a:cubicBezTo>
                <a:cubicBezTo>
                  <a:pt x="1597844" y="80208"/>
                  <a:pt x="1630250" y="78968"/>
                  <a:pt x="1766958" y="69854"/>
                </a:cubicBezTo>
                <a:cubicBezTo>
                  <a:pt x="1920206" y="75984"/>
                  <a:pt x="2004175" y="60578"/>
                  <a:pt x="2131393" y="102984"/>
                </a:cubicBezTo>
                <a:lnTo>
                  <a:pt x="2230784" y="136115"/>
                </a:lnTo>
                <a:lnTo>
                  <a:pt x="2263915" y="147158"/>
                </a:lnTo>
                <a:lnTo>
                  <a:pt x="2297045" y="158202"/>
                </a:lnTo>
                <a:cubicBezTo>
                  <a:pt x="2270761" y="79350"/>
                  <a:pt x="2294329" y="104856"/>
                  <a:pt x="2241828" y="69854"/>
                </a:cubicBezTo>
                <a:cubicBezTo>
                  <a:pt x="2238147" y="58811"/>
                  <a:pt x="2237241" y="46410"/>
                  <a:pt x="2230784" y="36724"/>
                </a:cubicBezTo>
                <a:cubicBezTo>
                  <a:pt x="2222121" y="23729"/>
                  <a:pt x="2192715" y="-11223"/>
                  <a:pt x="2197654" y="3593"/>
                </a:cubicBezTo>
                <a:cubicBezTo>
                  <a:pt x="2197655" y="3596"/>
                  <a:pt x="2252870" y="86417"/>
                  <a:pt x="2263915" y="102984"/>
                </a:cubicBezTo>
                <a:lnTo>
                  <a:pt x="2286002" y="136115"/>
                </a:lnTo>
                <a:cubicBezTo>
                  <a:pt x="2295936" y="165918"/>
                  <a:pt x="2307572" y="181064"/>
                  <a:pt x="2286002" y="213419"/>
                </a:cubicBezTo>
                <a:cubicBezTo>
                  <a:pt x="2278640" y="224463"/>
                  <a:pt x="2262791" y="226688"/>
                  <a:pt x="2252871" y="235506"/>
                </a:cubicBezTo>
                <a:cubicBezTo>
                  <a:pt x="2252814" y="235557"/>
                  <a:pt x="2197048" y="291328"/>
                  <a:pt x="2175567" y="312811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149" name="Freeform 5"/>
          <p:cNvSpPr>
            <a:spLocks/>
          </p:cNvSpPr>
          <p:nvPr/>
        </p:nvSpPr>
        <p:spPr bwMode="auto">
          <a:xfrm>
            <a:off x="2593975" y="5289550"/>
            <a:ext cx="1925638" cy="949325"/>
          </a:xfrm>
          <a:custGeom>
            <a:avLst/>
            <a:gdLst>
              <a:gd name="T0" fmla="*/ 77986 w 1925715"/>
              <a:gd name="T1" fmla="*/ 794438 h 949739"/>
              <a:gd name="T2" fmla="*/ 44857 w 1925715"/>
              <a:gd name="T3" fmla="*/ 915810 h 949739"/>
              <a:gd name="T4" fmla="*/ 89027 w 1925715"/>
              <a:gd name="T5" fmla="*/ 904775 h 949739"/>
              <a:gd name="T6" fmla="*/ 89027 w 1925715"/>
              <a:gd name="T7" fmla="*/ 838572 h 949739"/>
              <a:gd name="T8" fmla="*/ 33816 w 1925715"/>
              <a:gd name="T9" fmla="*/ 849606 h 949739"/>
              <a:gd name="T10" fmla="*/ 22772 w 1925715"/>
              <a:gd name="T11" fmla="*/ 937878 h 949739"/>
              <a:gd name="T12" fmla="*/ 55901 w 1925715"/>
              <a:gd name="T13" fmla="*/ 948911 h 949739"/>
              <a:gd name="T14" fmla="*/ 89027 w 1925715"/>
              <a:gd name="T15" fmla="*/ 926844 h 949739"/>
              <a:gd name="T16" fmla="*/ 89027 w 1925715"/>
              <a:gd name="T17" fmla="*/ 838572 h 949739"/>
              <a:gd name="T18" fmla="*/ 55901 w 1925715"/>
              <a:gd name="T19" fmla="*/ 827539 h 949739"/>
              <a:gd name="T20" fmla="*/ 22772 w 1925715"/>
              <a:gd name="T21" fmla="*/ 838572 h 949739"/>
              <a:gd name="T22" fmla="*/ 11731 w 1925715"/>
              <a:gd name="T23" fmla="*/ 904775 h 949739"/>
              <a:gd name="T24" fmla="*/ 44857 w 1925715"/>
              <a:gd name="T25" fmla="*/ 915810 h 949739"/>
              <a:gd name="T26" fmla="*/ 66942 w 1925715"/>
              <a:gd name="T27" fmla="*/ 882708 h 949739"/>
              <a:gd name="T28" fmla="*/ 55901 w 1925715"/>
              <a:gd name="T29" fmla="*/ 849606 h 949739"/>
              <a:gd name="T30" fmla="*/ 33816 w 1925715"/>
              <a:gd name="T31" fmla="*/ 882708 h 949739"/>
              <a:gd name="T32" fmla="*/ 66942 w 1925715"/>
              <a:gd name="T33" fmla="*/ 871675 h 949739"/>
              <a:gd name="T34" fmla="*/ 100071 w 1925715"/>
              <a:gd name="T35" fmla="*/ 882708 h 949739"/>
              <a:gd name="T36" fmla="*/ 464475 w 1925715"/>
              <a:gd name="T37" fmla="*/ 882708 h 949739"/>
              <a:gd name="T38" fmla="*/ 630116 w 1925715"/>
              <a:gd name="T39" fmla="*/ 860641 h 949739"/>
              <a:gd name="T40" fmla="*/ 696371 w 1925715"/>
              <a:gd name="T41" fmla="*/ 838572 h 949739"/>
              <a:gd name="T42" fmla="*/ 729499 w 1925715"/>
              <a:gd name="T43" fmla="*/ 827539 h 949739"/>
              <a:gd name="T44" fmla="*/ 773669 w 1925715"/>
              <a:gd name="T45" fmla="*/ 805472 h 949739"/>
              <a:gd name="T46" fmla="*/ 839924 w 1925715"/>
              <a:gd name="T47" fmla="*/ 783403 h 949739"/>
              <a:gd name="T48" fmla="*/ 873052 w 1925715"/>
              <a:gd name="T49" fmla="*/ 761336 h 949739"/>
              <a:gd name="T50" fmla="*/ 972435 w 1925715"/>
              <a:gd name="T51" fmla="*/ 728234 h 949739"/>
              <a:gd name="T52" fmla="*/ 1005564 w 1925715"/>
              <a:gd name="T53" fmla="*/ 717200 h 949739"/>
              <a:gd name="T54" fmla="*/ 1038690 w 1925715"/>
              <a:gd name="T55" fmla="*/ 706167 h 949739"/>
              <a:gd name="T56" fmla="*/ 1171202 w 1925715"/>
              <a:gd name="T57" fmla="*/ 617896 h 949739"/>
              <a:gd name="T58" fmla="*/ 1204331 w 1925715"/>
              <a:gd name="T59" fmla="*/ 595828 h 949739"/>
              <a:gd name="T60" fmla="*/ 1237459 w 1925715"/>
              <a:gd name="T61" fmla="*/ 573761 h 949739"/>
              <a:gd name="T62" fmla="*/ 1270585 w 1925715"/>
              <a:gd name="T63" fmla="*/ 562726 h 949739"/>
              <a:gd name="T64" fmla="*/ 1303714 w 1925715"/>
              <a:gd name="T65" fmla="*/ 529625 h 949739"/>
              <a:gd name="T66" fmla="*/ 1369969 w 1925715"/>
              <a:gd name="T67" fmla="*/ 485489 h 949739"/>
              <a:gd name="T68" fmla="*/ 1425182 w 1925715"/>
              <a:gd name="T69" fmla="*/ 419286 h 949739"/>
              <a:gd name="T70" fmla="*/ 1480395 w 1925715"/>
              <a:gd name="T71" fmla="*/ 364117 h 949739"/>
              <a:gd name="T72" fmla="*/ 1491437 w 1925715"/>
              <a:gd name="T73" fmla="*/ 331016 h 949739"/>
              <a:gd name="T74" fmla="*/ 1557694 w 1925715"/>
              <a:gd name="T75" fmla="*/ 286881 h 949739"/>
              <a:gd name="T76" fmla="*/ 1579779 w 1925715"/>
              <a:gd name="T77" fmla="*/ 253778 h 949739"/>
              <a:gd name="T78" fmla="*/ 1646034 w 1925715"/>
              <a:gd name="T79" fmla="*/ 209644 h 949739"/>
              <a:gd name="T80" fmla="*/ 1734375 w 1925715"/>
              <a:gd name="T81" fmla="*/ 132406 h 949739"/>
              <a:gd name="T82" fmla="*/ 1767502 w 1925715"/>
              <a:gd name="T83" fmla="*/ 110339 h 949739"/>
              <a:gd name="T84" fmla="*/ 1800630 w 1925715"/>
              <a:gd name="T85" fmla="*/ 88271 h 949739"/>
              <a:gd name="T86" fmla="*/ 1866885 w 1925715"/>
              <a:gd name="T87" fmla="*/ 66203 h 949739"/>
              <a:gd name="T88" fmla="*/ 1900014 w 1925715"/>
              <a:gd name="T89" fmla="*/ 55169 h 949739"/>
              <a:gd name="T90" fmla="*/ 1833759 w 1925715"/>
              <a:gd name="T91" fmla="*/ 33103 h 949739"/>
              <a:gd name="T92" fmla="*/ 1778545 w 1925715"/>
              <a:gd name="T93" fmla="*/ 22067 h 949739"/>
              <a:gd name="T94" fmla="*/ 1712291 w 1925715"/>
              <a:gd name="T95" fmla="*/ 0 h 949739"/>
              <a:gd name="T96" fmla="*/ 1745417 w 1925715"/>
              <a:gd name="T97" fmla="*/ 11034 h 949739"/>
              <a:gd name="T98" fmla="*/ 1844800 w 1925715"/>
              <a:gd name="T99" fmla="*/ 44136 h 949739"/>
              <a:gd name="T100" fmla="*/ 1877929 w 1925715"/>
              <a:gd name="T101" fmla="*/ 55169 h 949739"/>
              <a:gd name="T102" fmla="*/ 1911057 w 1925715"/>
              <a:gd name="T103" fmla="*/ 253778 h 949739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1925715" h="949739">
                <a:moveTo>
                  <a:pt x="77992" y="795131"/>
                </a:moveTo>
                <a:cubicBezTo>
                  <a:pt x="54729" y="824210"/>
                  <a:pt x="-3210" y="868538"/>
                  <a:pt x="44861" y="916609"/>
                </a:cubicBezTo>
                <a:cubicBezTo>
                  <a:pt x="55593" y="927341"/>
                  <a:pt x="74310" y="909246"/>
                  <a:pt x="89035" y="905565"/>
                </a:cubicBezTo>
                <a:cubicBezTo>
                  <a:pt x="91980" y="896730"/>
                  <a:pt x="115541" y="848139"/>
                  <a:pt x="89035" y="839304"/>
                </a:cubicBezTo>
                <a:cubicBezTo>
                  <a:pt x="71228" y="833368"/>
                  <a:pt x="52224" y="846667"/>
                  <a:pt x="33818" y="850348"/>
                </a:cubicBezTo>
                <a:cubicBezTo>
                  <a:pt x="12577" y="882209"/>
                  <a:pt x="-6793" y="894345"/>
                  <a:pt x="22774" y="938696"/>
                </a:cubicBezTo>
                <a:cubicBezTo>
                  <a:pt x="29231" y="948382"/>
                  <a:pt x="44861" y="946058"/>
                  <a:pt x="55905" y="949739"/>
                </a:cubicBezTo>
                <a:cubicBezTo>
                  <a:pt x="66948" y="942377"/>
                  <a:pt x="80744" y="938016"/>
                  <a:pt x="89035" y="927652"/>
                </a:cubicBezTo>
                <a:cubicBezTo>
                  <a:pt x="106301" y="906070"/>
                  <a:pt x="101901" y="858603"/>
                  <a:pt x="89035" y="839304"/>
                </a:cubicBezTo>
                <a:cubicBezTo>
                  <a:pt x="82578" y="829618"/>
                  <a:pt x="66948" y="831942"/>
                  <a:pt x="55905" y="828261"/>
                </a:cubicBezTo>
                <a:cubicBezTo>
                  <a:pt x="44861" y="831942"/>
                  <a:pt x="31864" y="832032"/>
                  <a:pt x="22774" y="839304"/>
                </a:cubicBezTo>
                <a:cubicBezTo>
                  <a:pt x="2436" y="855574"/>
                  <a:pt x="-10708" y="883126"/>
                  <a:pt x="11731" y="905565"/>
                </a:cubicBezTo>
                <a:cubicBezTo>
                  <a:pt x="19962" y="913796"/>
                  <a:pt x="33818" y="912928"/>
                  <a:pt x="44861" y="916609"/>
                </a:cubicBezTo>
                <a:cubicBezTo>
                  <a:pt x="52223" y="905565"/>
                  <a:pt x="64766" y="896570"/>
                  <a:pt x="66948" y="883478"/>
                </a:cubicBezTo>
                <a:cubicBezTo>
                  <a:pt x="68862" y="871996"/>
                  <a:pt x="67546" y="850348"/>
                  <a:pt x="55905" y="850348"/>
                </a:cubicBezTo>
                <a:cubicBezTo>
                  <a:pt x="42633" y="850348"/>
                  <a:pt x="27883" y="871607"/>
                  <a:pt x="33818" y="883478"/>
                </a:cubicBezTo>
                <a:cubicBezTo>
                  <a:pt x="39024" y="893890"/>
                  <a:pt x="55905" y="876116"/>
                  <a:pt x="66948" y="872435"/>
                </a:cubicBezTo>
                <a:cubicBezTo>
                  <a:pt x="77992" y="876116"/>
                  <a:pt x="88786" y="880655"/>
                  <a:pt x="100079" y="883478"/>
                </a:cubicBezTo>
                <a:cubicBezTo>
                  <a:pt x="229075" y="915727"/>
                  <a:pt x="286850" y="889823"/>
                  <a:pt x="464513" y="883478"/>
                </a:cubicBezTo>
                <a:cubicBezTo>
                  <a:pt x="497614" y="879800"/>
                  <a:pt x="590503" y="871307"/>
                  <a:pt x="630166" y="861391"/>
                </a:cubicBezTo>
                <a:cubicBezTo>
                  <a:pt x="652753" y="855744"/>
                  <a:pt x="674340" y="846666"/>
                  <a:pt x="696427" y="839304"/>
                </a:cubicBezTo>
                <a:cubicBezTo>
                  <a:pt x="707470" y="835623"/>
                  <a:pt x="719145" y="833467"/>
                  <a:pt x="729557" y="828261"/>
                </a:cubicBezTo>
                <a:cubicBezTo>
                  <a:pt x="744282" y="820899"/>
                  <a:pt x="758446" y="812288"/>
                  <a:pt x="773731" y="806174"/>
                </a:cubicBezTo>
                <a:cubicBezTo>
                  <a:pt x="795348" y="797527"/>
                  <a:pt x="820621" y="797002"/>
                  <a:pt x="839992" y="784087"/>
                </a:cubicBezTo>
                <a:cubicBezTo>
                  <a:pt x="851035" y="776725"/>
                  <a:pt x="860993" y="767390"/>
                  <a:pt x="873122" y="762000"/>
                </a:cubicBezTo>
                <a:cubicBezTo>
                  <a:pt x="873132" y="761996"/>
                  <a:pt x="955942" y="734394"/>
                  <a:pt x="972513" y="728870"/>
                </a:cubicBezTo>
                <a:lnTo>
                  <a:pt x="1005644" y="717826"/>
                </a:lnTo>
                <a:lnTo>
                  <a:pt x="1038774" y="706783"/>
                </a:lnTo>
                <a:lnTo>
                  <a:pt x="1171296" y="618435"/>
                </a:lnTo>
                <a:lnTo>
                  <a:pt x="1204427" y="596348"/>
                </a:lnTo>
                <a:cubicBezTo>
                  <a:pt x="1215470" y="588986"/>
                  <a:pt x="1224966" y="578458"/>
                  <a:pt x="1237557" y="574261"/>
                </a:cubicBezTo>
                <a:lnTo>
                  <a:pt x="1270687" y="563217"/>
                </a:lnTo>
                <a:cubicBezTo>
                  <a:pt x="1281731" y="552174"/>
                  <a:pt x="1291490" y="539675"/>
                  <a:pt x="1303818" y="530087"/>
                </a:cubicBezTo>
                <a:cubicBezTo>
                  <a:pt x="1324772" y="513790"/>
                  <a:pt x="1370079" y="485913"/>
                  <a:pt x="1370079" y="485913"/>
                </a:cubicBezTo>
                <a:cubicBezTo>
                  <a:pt x="1424917" y="403658"/>
                  <a:pt x="1354437" y="504683"/>
                  <a:pt x="1425296" y="419652"/>
                </a:cubicBezTo>
                <a:cubicBezTo>
                  <a:pt x="1471309" y="364436"/>
                  <a:pt x="1419776" y="404927"/>
                  <a:pt x="1480513" y="364435"/>
                </a:cubicBezTo>
                <a:cubicBezTo>
                  <a:pt x="1484194" y="353391"/>
                  <a:pt x="1483325" y="339535"/>
                  <a:pt x="1491557" y="331304"/>
                </a:cubicBezTo>
                <a:cubicBezTo>
                  <a:pt x="1510327" y="312534"/>
                  <a:pt x="1557818" y="287131"/>
                  <a:pt x="1557818" y="287131"/>
                </a:cubicBezTo>
                <a:cubicBezTo>
                  <a:pt x="1565180" y="276087"/>
                  <a:pt x="1569916" y="262740"/>
                  <a:pt x="1579905" y="254000"/>
                </a:cubicBezTo>
                <a:cubicBezTo>
                  <a:pt x="1599882" y="236520"/>
                  <a:pt x="1646166" y="209826"/>
                  <a:pt x="1646166" y="209826"/>
                </a:cubicBezTo>
                <a:cubicBezTo>
                  <a:pt x="1682977" y="154610"/>
                  <a:pt x="1657210" y="184057"/>
                  <a:pt x="1734513" y="132522"/>
                </a:cubicBezTo>
                <a:lnTo>
                  <a:pt x="1767644" y="110435"/>
                </a:lnTo>
                <a:cubicBezTo>
                  <a:pt x="1778687" y="103073"/>
                  <a:pt x="1788183" y="92545"/>
                  <a:pt x="1800774" y="88348"/>
                </a:cubicBezTo>
                <a:lnTo>
                  <a:pt x="1867035" y="66261"/>
                </a:lnTo>
                <a:lnTo>
                  <a:pt x="1900166" y="55217"/>
                </a:lnTo>
                <a:cubicBezTo>
                  <a:pt x="1878079" y="47855"/>
                  <a:pt x="1856734" y="37697"/>
                  <a:pt x="1833905" y="33131"/>
                </a:cubicBezTo>
                <a:cubicBezTo>
                  <a:pt x="1815499" y="29450"/>
                  <a:pt x="1796796" y="27026"/>
                  <a:pt x="1778687" y="22087"/>
                </a:cubicBezTo>
                <a:cubicBezTo>
                  <a:pt x="1756226" y="15961"/>
                  <a:pt x="1734514" y="7362"/>
                  <a:pt x="1712427" y="0"/>
                </a:cubicBezTo>
                <a:lnTo>
                  <a:pt x="1745557" y="11044"/>
                </a:lnTo>
                <a:lnTo>
                  <a:pt x="1844948" y="44174"/>
                </a:lnTo>
                <a:lnTo>
                  <a:pt x="1878079" y="55217"/>
                </a:lnTo>
                <a:cubicBezTo>
                  <a:pt x="1960215" y="109975"/>
                  <a:pt x="1911209" y="64032"/>
                  <a:pt x="1911209" y="254000"/>
                </a:cubicBezTo>
              </a:path>
            </a:pathLst>
          </a:custGeom>
          <a:noFill/>
          <a:ln w="38100" cmpd="sng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endParaRPr lang="zh-CN" altLang="en-US">
              <a:latin typeface="Calibri" charset="0"/>
              <a:ea typeface="ＭＳ Ｐゴシック" charset="0"/>
            </a:endParaRPr>
          </a:p>
        </p:txBody>
      </p:sp>
      <p:sp>
        <p:nvSpPr>
          <p:cNvPr id="50178" name="Rectangle 4"/>
          <p:cNvSpPr>
            <a:spLocks noChangeArrowheads="1"/>
          </p:cNvSpPr>
          <p:nvPr/>
        </p:nvSpPr>
        <p:spPr bwMode="auto">
          <a:xfrm>
            <a:off x="0" y="0"/>
            <a:ext cx="9220200" cy="68580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kumimoji="1" lang="en-US" altLang="zh-CN" dirty="0" smtClean="0"/>
              <a:t>Open Computer?</a:t>
            </a:r>
            <a:endParaRPr lang="zh-CN" altLang="en-US" dirty="0">
              <a:latin typeface="Calibri" charset="0"/>
              <a:ea typeface="ＭＳ Ｐゴシック" charset="0"/>
              <a:cs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0900"/>
            <a:ext cx="9144000" cy="5133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8112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VectorInt</a:t>
            </a:r>
            <a:endParaRPr lang="en-US" dirty="0" smtClean="0"/>
          </a:p>
        </p:txBody>
      </p:sp>
      <p:sp>
        <p:nvSpPr>
          <p:cNvPr id="558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class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b="1" i="1" dirty="0" smtClean="0">
                <a:latin typeface="Consolas" charset="0"/>
              </a:rPr>
              <a:t> </a:t>
            </a:r>
            <a:r>
              <a:rPr lang="en-US" dirty="0" smtClean="0">
                <a:latin typeface="Consolas" charset="0"/>
              </a:rPr>
              <a:t>{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in </a:t>
            </a:r>
            <a:r>
              <a:rPr lang="en-US" b="1" i="1" dirty="0" err="1" smtClean="0">
                <a:solidFill>
                  <a:srgbClr val="008000"/>
                </a:solidFill>
                <a:latin typeface="Consolas" charset="0"/>
              </a:rPr>
              <a:t>VectorInt</a:t>
            </a:r>
            <a:r>
              <a:rPr lang="en-US" dirty="0" err="1" smtClean="0">
                <a:solidFill>
                  <a:srgbClr val="008000"/>
                </a:solidFill>
                <a:latin typeface="Consolas" charset="0"/>
              </a:rPr>
              <a:t>.h</a:t>
            </a:r>
            <a:endParaRPr lang="en-US" dirty="0" smtClean="0">
              <a:solidFill>
                <a:srgbClr val="008000"/>
              </a:solidFill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public: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dirty="0" smtClean="0">
                <a:latin typeface="Consolas" charset="0"/>
              </a:rPr>
              <a:t>(); 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constructor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void add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value</a:t>
            </a:r>
            <a:r>
              <a:rPr lang="en-US" dirty="0" smtClean="0">
                <a:latin typeface="Consolas" charset="0"/>
              </a:rPr>
              <a:t>);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append a value to the end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get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index</a:t>
            </a:r>
            <a:r>
              <a:rPr lang="en-US" dirty="0" smtClean="0">
                <a:latin typeface="Consolas" charset="0"/>
              </a:rPr>
              <a:t>);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return the value at index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private: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type name</a:t>
            </a:r>
            <a:r>
              <a:rPr lang="en-US" dirty="0" smtClean="0">
                <a:latin typeface="Consolas" charset="0"/>
              </a:rPr>
              <a:t>;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member variables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type name</a:t>
            </a:r>
            <a:r>
              <a:rPr lang="en-US" dirty="0" smtClean="0">
                <a:latin typeface="Consolas" charset="0"/>
              </a:rPr>
              <a:t>;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(data inside each object)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}</a:t>
            </a:r>
            <a:r>
              <a:rPr lang="en-US" b="1" dirty="0" smtClean="0">
                <a:solidFill>
                  <a:schemeClr val="accent2"/>
                </a:solidFill>
                <a:latin typeface="Consolas" charset="0"/>
              </a:rPr>
              <a:t>;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Actual Vector</a:t>
            </a:r>
          </a:p>
        </p:txBody>
      </p:sp>
      <p:sp>
        <p:nvSpPr>
          <p:cNvPr id="558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class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b="1" i="1" dirty="0" smtClean="0">
                <a:latin typeface="Consolas" charset="0"/>
              </a:rPr>
              <a:t> </a:t>
            </a:r>
            <a:r>
              <a:rPr lang="en-US" dirty="0" smtClean="0">
                <a:latin typeface="Consolas" charset="0"/>
              </a:rPr>
              <a:t>{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in </a:t>
            </a:r>
            <a:r>
              <a:rPr lang="en-US" b="1" i="1" dirty="0" err="1" smtClean="0">
                <a:solidFill>
                  <a:srgbClr val="008000"/>
                </a:solidFill>
                <a:latin typeface="Consolas" charset="0"/>
              </a:rPr>
              <a:t>VectorInt</a:t>
            </a:r>
            <a:r>
              <a:rPr lang="en-US" dirty="0" err="1" smtClean="0">
                <a:solidFill>
                  <a:srgbClr val="008000"/>
                </a:solidFill>
                <a:latin typeface="Consolas" charset="0"/>
              </a:rPr>
              <a:t>.h</a:t>
            </a:r>
            <a:endParaRPr lang="en-US" dirty="0" smtClean="0">
              <a:solidFill>
                <a:srgbClr val="008000"/>
              </a:solidFill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public: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dirty="0" smtClean="0">
                <a:latin typeface="Consolas" charset="0"/>
              </a:rPr>
              <a:t>(); 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constructor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void add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value</a:t>
            </a:r>
            <a:r>
              <a:rPr lang="en-US" dirty="0" smtClean="0">
                <a:latin typeface="Consolas" charset="0"/>
              </a:rPr>
              <a:t>);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append a value to the end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get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index</a:t>
            </a:r>
            <a:r>
              <a:rPr lang="en-US" dirty="0" smtClean="0">
                <a:latin typeface="Consolas" charset="0"/>
              </a:rPr>
              <a:t>);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return the value at index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private: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dirty="0" err="1" smtClean="0">
                <a:latin typeface="Consolas" charset="0"/>
              </a:rPr>
              <a:t>int</a:t>
            </a:r>
            <a:r>
              <a:rPr lang="en-US" dirty="0" smtClean="0">
                <a:latin typeface="Consolas" charset="0"/>
              </a:rPr>
              <a:t> * data;</a:t>
            </a:r>
            <a:endParaRPr lang="en-US" dirty="0" smtClean="0">
              <a:solidFill>
                <a:srgbClr val="008000"/>
              </a:solidFill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}</a:t>
            </a:r>
            <a:r>
              <a:rPr lang="en-US" b="1" dirty="0" smtClean="0">
                <a:solidFill>
                  <a:schemeClr val="accent2"/>
                </a:solidFill>
                <a:latin typeface="Consolas" charset="0"/>
              </a:rPr>
              <a:t>;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Actual Vector</a:t>
            </a:r>
          </a:p>
        </p:txBody>
      </p:sp>
      <p:sp>
        <p:nvSpPr>
          <p:cNvPr id="558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class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b="1" i="1" dirty="0" smtClean="0">
                <a:latin typeface="Consolas" charset="0"/>
              </a:rPr>
              <a:t> </a:t>
            </a:r>
            <a:r>
              <a:rPr lang="en-US" dirty="0" smtClean="0">
                <a:latin typeface="Consolas" charset="0"/>
              </a:rPr>
              <a:t>{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in </a:t>
            </a:r>
            <a:r>
              <a:rPr lang="en-US" b="1" i="1" dirty="0" err="1" smtClean="0">
                <a:solidFill>
                  <a:srgbClr val="008000"/>
                </a:solidFill>
                <a:latin typeface="Consolas" charset="0"/>
              </a:rPr>
              <a:t>VectorInt</a:t>
            </a:r>
            <a:r>
              <a:rPr lang="en-US" dirty="0" err="1" smtClean="0">
                <a:solidFill>
                  <a:srgbClr val="008000"/>
                </a:solidFill>
                <a:latin typeface="Consolas" charset="0"/>
              </a:rPr>
              <a:t>.h</a:t>
            </a:r>
            <a:endParaRPr lang="en-US" dirty="0" smtClean="0">
              <a:solidFill>
                <a:srgbClr val="008000"/>
              </a:solidFill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public: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dirty="0" smtClean="0">
                <a:latin typeface="Consolas" charset="0"/>
              </a:rPr>
              <a:t>(); 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constructor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void add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value</a:t>
            </a:r>
            <a:r>
              <a:rPr lang="en-US" dirty="0" smtClean="0">
                <a:latin typeface="Consolas" charset="0"/>
              </a:rPr>
              <a:t>);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append a value to the end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get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index</a:t>
            </a:r>
            <a:r>
              <a:rPr lang="en-US" dirty="0" smtClean="0">
                <a:latin typeface="Consolas" charset="0"/>
              </a:rPr>
              <a:t>);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return the value at index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private: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dirty="0" err="1" smtClean="0">
                <a:latin typeface="Consolas" charset="0"/>
              </a:rPr>
              <a:t>int</a:t>
            </a:r>
            <a:r>
              <a:rPr lang="en-US" dirty="0" smtClean="0">
                <a:latin typeface="Consolas" charset="0"/>
              </a:rPr>
              <a:t> * data;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>
                <a:solidFill>
                  <a:srgbClr val="008000"/>
                </a:solidFill>
                <a:latin typeface="Consolas" charset="0"/>
              </a:rPr>
              <a:t>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   </a:t>
            </a:r>
            <a:r>
              <a:rPr lang="en-US" dirty="0" err="1" smtClean="0">
                <a:latin typeface="Consolas" charset="0"/>
              </a:rPr>
              <a:t>int</a:t>
            </a:r>
            <a:r>
              <a:rPr lang="en-US" dirty="0" smtClean="0">
                <a:latin typeface="Consolas" charset="0"/>
              </a:rPr>
              <a:t> size;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>
                <a:solidFill>
                  <a:srgbClr val="008000"/>
                </a:solidFill>
                <a:latin typeface="Consolas" charset="0"/>
              </a:rPr>
              <a:t>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   </a:t>
            </a:r>
            <a:r>
              <a:rPr lang="en-US" dirty="0" err="1" smtClean="0">
                <a:solidFill>
                  <a:srgbClr val="000000"/>
                </a:solidFill>
                <a:latin typeface="Consolas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Consolas" charset="0"/>
              </a:rPr>
              <a:t>allocatedSize</a:t>
            </a:r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;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}</a:t>
            </a:r>
            <a:r>
              <a:rPr lang="en-US" b="1" dirty="0" smtClean="0">
                <a:solidFill>
                  <a:schemeClr val="accent2"/>
                </a:solidFill>
                <a:latin typeface="Consolas" charset="0"/>
              </a:rPr>
              <a:t>;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8851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78852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 dirty="0">
                <a:solidFill>
                  <a:srgbClr val="000000"/>
                </a:solidFill>
                <a:cs typeface="+mn-cs"/>
              </a:rPr>
              <a:t>0</a:t>
            </a:r>
          </a:p>
        </p:txBody>
      </p:sp>
      <p:sp>
        <p:nvSpPr>
          <p:cNvPr id="78853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8854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78855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78856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sp>
        <p:nvSpPr>
          <p:cNvPr id="78857" name="Rectangle 9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5638" algn="l"/>
              </a:tabLst>
              <a:defRPr/>
            </a:pPr>
            <a:endParaRPr lang="zh-CN" altLang="en-US" sz="2900">
              <a:solidFill>
                <a:srgbClr val="000000"/>
              </a:solidFill>
            </a:endParaRPr>
          </a:p>
        </p:txBody>
      </p:sp>
      <p:sp>
        <p:nvSpPr>
          <p:cNvPr id="78858" name="Rectangle 10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5638" algn="l"/>
              </a:tabLst>
              <a:defRPr/>
            </a:pPr>
            <a:endParaRPr lang="zh-CN" altLang="en-US" sz="2900">
              <a:solidFill>
                <a:srgbClr val="000000"/>
              </a:solidFill>
            </a:endParaRPr>
          </a:p>
        </p:txBody>
      </p:sp>
      <p:cxnSp>
        <p:nvCxnSpPr>
          <p:cNvPr id="78859" name="AutoShape 11"/>
          <p:cNvCxnSpPr>
            <a:cxnSpLocks noChangeShapeType="1"/>
            <a:stCxn id="78853" idx="0"/>
            <a:endCxn id="78857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8851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78852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 dirty="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78853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8854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78855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78856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sp>
        <p:nvSpPr>
          <p:cNvPr id="78857" name="Rectangle 9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78858" name="Rectangle 10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5638" algn="l"/>
              </a:tabLst>
              <a:defRPr/>
            </a:pPr>
            <a:endParaRPr lang="zh-CN" altLang="en-US" sz="2900">
              <a:solidFill>
                <a:srgbClr val="000000"/>
              </a:solidFill>
            </a:endParaRPr>
          </a:p>
        </p:txBody>
      </p:sp>
      <p:cxnSp>
        <p:nvCxnSpPr>
          <p:cNvPr id="78859" name="AutoShape 11"/>
          <p:cNvCxnSpPr>
            <a:cxnSpLocks noChangeShapeType="1"/>
            <a:stCxn id="78853" idx="0"/>
            <a:endCxn id="78857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8851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78852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78853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8854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78855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78856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sp>
        <p:nvSpPr>
          <p:cNvPr id="78857" name="Rectangle 9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78858" name="Rectangle 10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cxnSp>
        <p:nvCxnSpPr>
          <p:cNvPr id="78859" name="AutoShape 11"/>
          <p:cNvCxnSpPr>
            <a:cxnSpLocks noChangeShapeType="1"/>
            <a:stCxn id="78853" idx="0"/>
            <a:endCxn id="78857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9875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79876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79877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9878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79879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79880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sp>
        <p:nvSpPr>
          <p:cNvPr id="79881" name="Rectangle 9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79882" name="Rectangle 10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cxnSp>
        <p:nvCxnSpPr>
          <p:cNvPr id="79883" name="AutoShape 11"/>
          <p:cNvCxnSpPr>
            <a:cxnSpLocks noChangeShapeType="1"/>
            <a:stCxn id="79877" idx="0"/>
            <a:endCxn id="79881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79884" name="Rectangle 12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9885" name="Rectangle 13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9886" name="Rectangle 14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79887" name="Rectangle 15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0899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0900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0901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0902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0903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0904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sp>
        <p:nvSpPr>
          <p:cNvPr id="80905" name="Rectangle 9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0906" name="Rectangle 10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cxnSp>
        <p:nvCxnSpPr>
          <p:cNvPr id="80907" name="AutoShape 11"/>
          <p:cNvCxnSpPr>
            <a:cxnSpLocks noChangeShapeType="1"/>
            <a:stCxn id="80901" idx="0"/>
            <a:endCxn id="80905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80908" name="Rectangle 12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0909" name="Rectangle 13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0910" name="Rectangle 14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0911" name="Rectangle 15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1923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1924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1925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1926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1927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1928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sp>
        <p:nvSpPr>
          <p:cNvPr id="81929" name="Rectangle 9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1930" name="Rectangle 10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cxnSp>
        <p:nvCxnSpPr>
          <p:cNvPr id="81931" name="AutoShape 11"/>
          <p:cNvCxnSpPr>
            <a:cxnSpLocks noChangeShapeType="1"/>
            <a:stCxn id="81925" idx="0"/>
            <a:endCxn id="81929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81932" name="Rectangle 12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1933" name="Rectangle 13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81934" name="Rectangle 14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1935" name="Rectangle 15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2947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2948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2949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2950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2951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2952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sp>
        <p:nvSpPr>
          <p:cNvPr id="82953" name="Rectangle 9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2954" name="Rectangle 10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D32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cxnSp>
        <p:nvCxnSpPr>
          <p:cNvPr id="82955" name="AutoShape 11"/>
          <p:cNvCxnSpPr>
            <a:cxnSpLocks noChangeShapeType="1"/>
            <a:stCxn id="82949" idx="0"/>
            <a:endCxn id="82953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82956" name="Rectangle 12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2957" name="Rectangle 13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82958" name="Rectangle 14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2959" name="Rectangle 15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2960" name="Line 16"/>
          <p:cNvSpPr>
            <a:spLocks noChangeShapeType="1"/>
          </p:cNvSpPr>
          <p:nvPr/>
        </p:nvSpPr>
        <p:spPr bwMode="auto">
          <a:xfrm>
            <a:off x="207963" y="2489200"/>
            <a:ext cx="2487612" cy="622300"/>
          </a:xfrm>
          <a:prstGeom prst="line">
            <a:avLst/>
          </a:prstGeom>
          <a:noFill/>
          <a:ln w="109800" cap="flat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82961" name="Line 17"/>
          <p:cNvSpPr>
            <a:spLocks noChangeShapeType="1"/>
          </p:cNvSpPr>
          <p:nvPr/>
        </p:nvSpPr>
        <p:spPr bwMode="auto">
          <a:xfrm flipV="1">
            <a:off x="207963" y="2487613"/>
            <a:ext cx="2487612" cy="623887"/>
          </a:xfrm>
          <a:prstGeom prst="line">
            <a:avLst/>
          </a:prstGeom>
          <a:noFill/>
          <a:ln w="109800" cap="flat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0900"/>
            <a:ext cx="9144000" cy="51336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kumimoji="1" lang="en-US" altLang="zh-CN" dirty="0" smtClean="0"/>
              <a:t>Open Computer?</a:t>
            </a:r>
            <a:endParaRPr lang="zh-CN" altLang="en-US" dirty="0">
              <a:latin typeface="Calibri" charset="0"/>
              <a:ea typeface="ＭＳ Ｐゴシック" charset="0"/>
              <a:cs typeface="Calibri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74200" y="4122628"/>
            <a:ext cx="7028159" cy="13394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 cmpd="sng">
            <a:solidFill>
              <a:schemeClr val="accent4">
                <a:lumMod val="75000"/>
              </a:schemeClr>
            </a:solidFill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0"/>
              </a:rPr>
              <a:t>Conclusion: No open computers.</a:t>
            </a:r>
            <a:endParaRPr kumimoji="0" lang="zh-CN" altLang="en-US" sz="3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3419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3971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3972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3973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3974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3975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3976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83977" name="AutoShape 9"/>
          <p:cNvCxnSpPr>
            <a:cxnSpLocks noChangeShapeType="1"/>
            <a:stCxn id="83973" idx="0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00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83978" name="Rectangle 10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3979" name="Rectangle 11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83980" name="Rectangle 12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3981" name="Rectangle 13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4995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4996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4997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4998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4999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5000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85001" name="AutoShape 9"/>
          <p:cNvCxnSpPr>
            <a:cxnSpLocks noChangeShapeType="1"/>
            <a:stCxn id="84997" idx="0"/>
            <a:endCxn id="85002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85002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5003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85004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5005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86020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86021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6022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6023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6024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86025" name="AutoShape 9"/>
          <p:cNvCxnSpPr>
            <a:cxnSpLocks noChangeShapeType="1"/>
            <a:stCxn id="86021" idx="0"/>
            <a:endCxn id="86026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86026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6027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86028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6029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87044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7046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7047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7048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87049" name="AutoShape 9"/>
          <p:cNvCxnSpPr>
            <a:cxnSpLocks noChangeShapeType="1"/>
            <a:stCxn id="87045" idx="0"/>
            <a:endCxn id="87050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87050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7051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87052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87053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8067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88068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88069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8070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8071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8072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88073" name="AutoShape 9"/>
          <p:cNvCxnSpPr>
            <a:cxnSpLocks noChangeShapeType="1"/>
            <a:stCxn id="88069" idx="0"/>
            <a:endCxn id="88074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88074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8075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88076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88077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9091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89092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89093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9094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9095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89096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89097" name="AutoShape 9"/>
          <p:cNvCxnSpPr>
            <a:cxnSpLocks noChangeShapeType="1"/>
            <a:stCxn id="89093" idx="0"/>
            <a:endCxn id="89098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89098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89099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89100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89101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89102" name="Rectangle 14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9103" name="Rectangle 15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9104" name="Rectangle 16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9105" name="Rectangle 17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9106" name="Rectangle 18"/>
          <p:cNvSpPr>
            <a:spLocks noChangeArrowheads="1"/>
          </p:cNvSpPr>
          <p:nvPr/>
        </p:nvSpPr>
        <p:spPr bwMode="auto">
          <a:xfrm>
            <a:off x="45624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9107" name="Rectangle 19"/>
          <p:cNvSpPr>
            <a:spLocks noChangeArrowheads="1"/>
          </p:cNvSpPr>
          <p:nvPr/>
        </p:nvSpPr>
        <p:spPr bwMode="auto">
          <a:xfrm>
            <a:off x="5599113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9108" name="Rectangle 20"/>
          <p:cNvSpPr>
            <a:spLocks noChangeArrowheads="1"/>
          </p:cNvSpPr>
          <p:nvPr/>
        </p:nvSpPr>
        <p:spPr bwMode="auto">
          <a:xfrm>
            <a:off x="6635750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89109" name="Rectangle 21"/>
          <p:cNvSpPr>
            <a:spLocks noChangeArrowheads="1"/>
          </p:cNvSpPr>
          <p:nvPr/>
        </p:nvSpPr>
        <p:spPr bwMode="auto">
          <a:xfrm>
            <a:off x="767238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2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0115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0116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0117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0118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0119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0120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0121" name="AutoShape 9"/>
          <p:cNvCxnSpPr>
            <a:cxnSpLocks noChangeShapeType="1"/>
            <a:stCxn id="90117" idx="0"/>
            <a:endCxn id="90122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0122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0123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0124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0125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0126" name="Rectangle 14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0127" name="Rectangle 15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0128" name="Rectangle 16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0129" name="Rectangle 17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0130" name="Rectangle 18"/>
          <p:cNvSpPr>
            <a:spLocks noChangeArrowheads="1"/>
          </p:cNvSpPr>
          <p:nvPr/>
        </p:nvSpPr>
        <p:spPr bwMode="auto">
          <a:xfrm>
            <a:off x="45624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0131" name="Rectangle 19"/>
          <p:cNvSpPr>
            <a:spLocks noChangeArrowheads="1"/>
          </p:cNvSpPr>
          <p:nvPr/>
        </p:nvSpPr>
        <p:spPr bwMode="auto">
          <a:xfrm>
            <a:off x="5599113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0132" name="Rectangle 20"/>
          <p:cNvSpPr>
            <a:spLocks noChangeArrowheads="1"/>
          </p:cNvSpPr>
          <p:nvPr/>
        </p:nvSpPr>
        <p:spPr bwMode="auto">
          <a:xfrm>
            <a:off x="6635750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0133" name="Rectangle 21"/>
          <p:cNvSpPr>
            <a:spLocks noChangeArrowheads="1"/>
          </p:cNvSpPr>
          <p:nvPr/>
        </p:nvSpPr>
        <p:spPr bwMode="auto">
          <a:xfrm>
            <a:off x="767238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2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1139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1140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1141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1142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1143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1144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1145" name="AutoShape 9"/>
          <p:cNvCxnSpPr>
            <a:cxnSpLocks noChangeShapeType="1"/>
            <a:stCxn id="91141" idx="0"/>
            <a:endCxn id="91146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1146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1147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1148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1149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1150" name="Rectangle 14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1151" name="Rectangle 15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1152" name="Rectangle 16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1153" name="Rectangle 17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1154" name="Rectangle 18"/>
          <p:cNvSpPr>
            <a:spLocks noChangeArrowheads="1"/>
          </p:cNvSpPr>
          <p:nvPr/>
        </p:nvSpPr>
        <p:spPr bwMode="auto">
          <a:xfrm>
            <a:off x="45624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1155" name="Rectangle 19"/>
          <p:cNvSpPr>
            <a:spLocks noChangeArrowheads="1"/>
          </p:cNvSpPr>
          <p:nvPr/>
        </p:nvSpPr>
        <p:spPr bwMode="auto">
          <a:xfrm>
            <a:off x="5599113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1156" name="Rectangle 20"/>
          <p:cNvSpPr>
            <a:spLocks noChangeArrowheads="1"/>
          </p:cNvSpPr>
          <p:nvPr/>
        </p:nvSpPr>
        <p:spPr bwMode="auto">
          <a:xfrm>
            <a:off x="6635750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1157" name="Rectangle 21"/>
          <p:cNvSpPr>
            <a:spLocks noChangeArrowheads="1"/>
          </p:cNvSpPr>
          <p:nvPr/>
        </p:nvSpPr>
        <p:spPr bwMode="auto">
          <a:xfrm>
            <a:off x="767238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2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2163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2164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2165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2166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2167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2168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2169" name="AutoShape 9"/>
          <p:cNvCxnSpPr>
            <a:cxnSpLocks noChangeShapeType="1"/>
            <a:stCxn id="92165" idx="0"/>
            <a:endCxn id="92170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2170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2171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2172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2173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2174" name="Rectangle 14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2175" name="Rectangle 15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2176" name="Rectangle 16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2177" name="Rectangle 17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2178" name="Rectangle 18"/>
          <p:cNvSpPr>
            <a:spLocks noChangeArrowheads="1"/>
          </p:cNvSpPr>
          <p:nvPr/>
        </p:nvSpPr>
        <p:spPr bwMode="auto">
          <a:xfrm>
            <a:off x="45624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2179" name="Rectangle 19"/>
          <p:cNvSpPr>
            <a:spLocks noChangeArrowheads="1"/>
          </p:cNvSpPr>
          <p:nvPr/>
        </p:nvSpPr>
        <p:spPr bwMode="auto">
          <a:xfrm>
            <a:off x="5599113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2180" name="Rectangle 20"/>
          <p:cNvSpPr>
            <a:spLocks noChangeArrowheads="1"/>
          </p:cNvSpPr>
          <p:nvPr/>
        </p:nvSpPr>
        <p:spPr bwMode="auto">
          <a:xfrm>
            <a:off x="6635750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2181" name="Rectangle 21"/>
          <p:cNvSpPr>
            <a:spLocks noChangeArrowheads="1"/>
          </p:cNvSpPr>
          <p:nvPr/>
        </p:nvSpPr>
        <p:spPr bwMode="auto">
          <a:xfrm>
            <a:off x="767238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2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3187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3188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3189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3190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3191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3192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3193" name="AutoShape 9"/>
          <p:cNvCxnSpPr>
            <a:cxnSpLocks noChangeShapeType="1"/>
            <a:stCxn id="93189" idx="0"/>
            <a:endCxn id="93194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3194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3195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3196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3197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3198" name="Rectangle 14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3199" name="Rectangle 15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3200" name="Rectangle 16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3201" name="Rectangle 17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3202" name="Rectangle 18"/>
          <p:cNvSpPr>
            <a:spLocks noChangeArrowheads="1"/>
          </p:cNvSpPr>
          <p:nvPr/>
        </p:nvSpPr>
        <p:spPr bwMode="auto">
          <a:xfrm>
            <a:off x="45624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3203" name="Rectangle 19"/>
          <p:cNvSpPr>
            <a:spLocks noChangeArrowheads="1"/>
          </p:cNvSpPr>
          <p:nvPr/>
        </p:nvSpPr>
        <p:spPr bwMode="auto">
          <a:xfrm>
            <a:off x="5599113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3204" name="Rectangle 20"/>
          <p:cNvSpPr>
            <a:spLocks noChangeArrowheads="1"/>
          </p:cNvSpPr>
          <p:nvPr/>
        </p:nvSpPr>
        <p:spPr bwMode="auto">
          <a:xfrm>
            <a:off x="6635750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3205" name="Rectangle 21"/>
          <p:cNvSpPr>
            <a:spLocks noChangeArrowheads="1"/>
          </p:cNvSpPr>
          <p:nvPr/>
        </p:nvSpPr>
        <p:spPr bwMode="auto">
          <a:xfrm>
            <a:off x="767238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2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endParaRPr lang="zh-CN" altLang="en-US">
              <a:latin typeface="Calibri" charset="0"/>
              <a:ea typeface="ＭＳ Ｐゴシック" charset="0"/>
            </a:endParaRPr>
          </a:p>
        </p:txBody>
      </p:sp>
      <p:sp>
        <p:nvSpPr>
          <p:cNvPr id="10242" name="Rectangle 4"/>
          <p:cNvSpPr>
            <a:spLocks noChangeArrowheads="1"/>
          </p:cNvSpPr>
          <p:nvPr/>
        </p:nvSpPr>
        <p:spPr bwMode="auto">
          <a:xfrm>
            <a:off x="0" y="0"/>
            <a:ext cx="9220200" cy="68580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243" name="TextBox 5"/>
          <p:cNvSpPr txBox="1">
            <a:spLocks noChangeArrowheads="1"/>
          </p:cNvSpPr>
          <p:nvPr/>
        </p:nvSpPr>
        <p:spPr bwMode="auto">
          <a:xfrm>
            <a:off x="0" y="2819400"/>
            <a:ext cx="92202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</a:rPr>
              <a:t>Midterm Questions?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4211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4212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4213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4214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4215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4216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4217" name="AutoShape 9"/>
          <p:cNvCxnSpPr>
            <a:cxnSpLocks noChangeShapeType="1"/>
            <a:stCxn id="94213" idx="0"/>
            <a:endCxn id="94218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4218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4219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4220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4221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FF8080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4222" name="Rectangle 14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4223" name="Rectangle 15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4224" name="Rectangle 16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4225" name="Rectangle 17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4226" name="Rectangle 18"/>
          <p:cNvSpPr>
            <a:spLocks noChangeArrowheads="1"/>
          </p:cNvSpPr>
          <p:nvPr/>
        </p:nvSpPr>
        <p:spPr bwMode="auto">
          <a:xfrm>
            <a:off x="45624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4227" name="Rectangle 19"/>
          <p:cNvSpPr>
            <a:spLocks noChangeArrowheads="1"/>
          </p:cNvSpPr>
          <p:nvPr/>
        </p:nvSpPr>
        <p:spPr bwMode="auto">
          <a:xfrm>
            <a:off x="5599113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4228" name="Rectangle 20"/>
          <p:cNvSpPr>
            <a:spLocks noChangeArrowheads="1"/>
          </p:cNvSpPr>
          <p:nvPr/>
        </p:nvSpPr>
        <p:spPr bwMode="auto">
          <a:xfrm>
            <a:off x="6635750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4229" name="Rectangle 21"/>
          <p:cNvSpPr>
            <a:spLocks noChangeArrowheads="1"/>
          </p:cNvSpPr>
          <p:nvPr/>
        </p:nvSpPr>
        <p:spPr bwMode="auto">
          <a:xfrm>
            <a:off x="767238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4230" name="Line 22"/>
          <p:cNvSpPr>
            <a:spLocks noChangeShapeType="1"/>
          </p:cNvSpPr>
          <p:nvPr/>
        </p:nvSpPr>
        <p:spPr bwMode="auto">
          <a:xfrm>
            <a:off x="207963" y="2490788"/>
            <a:ext cx="4560887" cy="620712"/>
          </a:xfrm>
          <a:prstGeom prst="line">
            <a:avLst/>
          </a:prstGeom>
          <a:noFill/>
          <a:ln w="109800" cap="flat">
            <a:solidFill>
              <a:srgbClr val="C5000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94231" name="Line 23"/>
          <p:cNvSpPr>
            <a:spLocks noChangeShapeType="1"/>
          </p:cNvSpPr>
          <p:nvPr/>
        </p:nvSpPr>
        <p:spPr bwMode="auto">
          <a:xfrm flipV="1">
            <a:off x="207963" y="2489200"/>
            <a:ext cx="4560887" cy="623888"/>
          </a:xfrm>
          <a:prstGeom prst="line">
            <a:avLst/>
          </a:prstGeom>
          <a:noFill/>
          <a:ln w="109800" cap="flat">
            <a:solidFill>
              <a:srgbClr val="C5000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pPr>
              <a:defRPr/>
            </a:pPr>
            <a:endParaRPr lang="en-US">
              <a:cs typeface="+mn-cs"/>
            </a:endParaRPr>
          </a:p>
        </p:txBody>
      </p:sp>
      <p:sp>
        <p:nvSpPr>
          <p:cNvPr id="2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5235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5236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5237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5238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5239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5240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5241" name="AutoShape 9"/>
          <p:cNvCxnSpPr>
            <a:cxnSpLocks noChangeShapeType="1"/>
            <a:stCxn id="95237" idx="0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00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5242" name="Rectangle 10"/>
          <p:cNvSpPr>
            <a:spLocks noChangeArrowheads="1"/>
          </p:cNvSpPr>
          <p:nvPr/>
        </p:nvSpPr>
        <p:spPr bwMode="auto">
          <a:xfrm>
            <a:off x="4143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5243" name="Rectangle 11"/>
          <p:cNvSpPr>
            <a:spLocks noChangeArrowheads="1"/>
          </p:cNvSpPr>
          <p:nvPr/>
        </p:nvSpPr>
        <p:spPr bwMode="auto">
          <a:xfrm>
            <a:off x="14509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5244" name="Rectangle 12"/>
          <p:cNvSpPr>
            <a:spLocks noChangeArrowheads="1"/>
          </p:cNvSpPr>
          <p:nvPr/>
        </p:nvSpPr>
        <p:spPr bwMode="auto">
          <a:xfrm>
            <a:off x="2487613" y="1658938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5245" name="Rectangle 13"/>
          <p:cNvSpPr>
            <a:spLocks noChangeArrowheads="1"/>
          </p:cNvSpPr>
          <p:nvPr/>
        </p:nvSpPr>
        <p:spPr bwMode="auto">
          <a:xfrm>
            <a:off x="352583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5246" name="Rectangle 14"/>
          <p:cNvSpPr>
            <a:spLocks noChangeArrowheads="1"/>
          </p:cNvSpPr>
          <p:nvPr/>
        </p:nvSpPr>
        <p:spPr bwMode="auto">
          <a:xfrm>
            <a:off x="4562475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5247" name="Rectangle 15"/>
          <p:cNvSpPr>
            <a:spLocks noChangeArrowheads="1"/>
          </p:cNvSpPr>
          <p:nvPr/>
        </p:nvSpPr>
        <p:spPr bwMode="auto">
          <a:xfrm>
            <a:off x="5599113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5248" name="Rectangle 16"/>
          <p:cNvSpPr>
            <a:spLocks noChangeArrowheads="1"/>
          </p:cNvSpPr>
          <p:nvPr/>
        </p:nvSpPr>
        <p:spPr bwMode="auto">
          <a:xfrm>
            <a:off x="6635750" y="1658938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5249" name="Rectangle 17"/>
          <p:cNvSpPr>
            <a:spLocks noChangeArrowheads="1"/>
          </p:cNvSpPr>
          <p:nvPr/>
        </p:nvSpPr>
        <p:spPr bwMode="auto">
          <a:xfrm>
            <a:off x="7672388" y="1658938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6259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6260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6261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6262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6263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6264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6265" name="AutoShape 9"/>
          <p:cNvCxnSpPr>
            <a:cxnSpLocks noChangeShapeType="1"/>
            <a:stCxn id="96261" idx="0"/>
            <a:endCxn id="96266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6266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6267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6268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6269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6270" name="Rectangle 14"/>
          <p:cNvSpPr>
            <a:spLocks noChangeArrowheads="1"/>
          </p:cNvSpPr>
          <p:nvPr/>
        </p:nvSpPr>
        <p:spPr bwMode="auto">
          <a:xfrm>
            <a:off x="45624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6271" name="Rectangle 15"/>
          <p:cNvSpPr>
            <a:spLocks noChangeArrowheads="1"/>
          </p:cNvSpPr>
          <p:nvPr/>
        </p:nvSpPr>
        <p:spPr bwMode="auto">
          <a:xfrm>
            <a:off x="5599113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6272" name="Rectangle 16"/>
          <p:cNvSpPr>
            <a:spLocks noChangeArrowheads="1"/>
          </p:cNvSpPr>
          <p:nvPr/>
        </p:nvSpPr>
        <p:spPr bwMode="auto">
          <a:xfrm>
            <a:off x="6635750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6273" name="Rectangle 17"/>
          <p:cNvSpPr>
            <a:spLocks noChangeArrowheads="1"/>
          </p:cNvSpPr>
          <p:nvPr/>
        </p:nvSpPr>
        <p:spPr bwMode="auto">
          <a:xfrm>
            <a:off x="767238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7283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8</a:t>
            </a:r>
          </a:p>
        </p:txBody>
      </p:sp>
      <p:sp>
        <p:nvSpPr>
          <p:cNvPr id="97284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97285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7286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7287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7288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7289" name="AutoShape 9"/>
          <p:cNvCxnSpPr>
            <a:cxnSpLocks noChangeShapeType="1"/>
            <a:stCxn id="97285" idx="0"/>
            <a:endCxn id="97290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7290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7291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7292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7293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7294" name="Rectangle 14"/>
          <p:cNvSpPr>
            <a:spLocks noChangeArrowheads="1"/>
          </p:cNvSpPr>
          <p:nvPr/>
        </p:nvSpPr>
        <p:spPr bwMode="auto">
          <a:xfrm>
            <a:off x="45624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7295" name="Rectangle 15"/>
          <p:cNvSpPr>
            <a:spLocks noChangeArrowheads="1"/>
          </p:cNvSpPr>
          <p:nvPr/>
        </p:nvSpPr>
        <p:spPr bwMode="auto">
          <a:xfrm>
            <a:off x="5599113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7296" name="Rectangle 16"/>
          <p:cNvSpPr>
            <a:spLocks noChangeArrowheads="1"/>
          </p:cNvSpPr>
          <p:nvPr/>
        </p:nvSpPr>
        <p:spPr bwMode="auto">
          <a:xfrm>
            <a:off x="6635750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7297" name="Rectangle 17"/>
          <p:cNvSpPr>
            <a:spLocks noChangeArrowheads="1"/>
          </p:cNvSpPr>
          <p:nvPr/>
        </p:nvSpPr>
        <p:spPr bwMode="auto">
          <a:xfrm>
            <a:off x="767238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8307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8</a:t>
            </a:r>
          </a:p>
        </p:txBody>
      </p:sp>
      <p:sp>
        <p:nvSpPr>
          <p:cNvPr id="98308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98309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8310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8311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8312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8313" name="AutoShape 9"/>
          <p:cNvCxnSpPr>
            <a:cxnSpLocks noChangeShapeType="1"/>
            <a:stCxn id="98309" idx="0"/>
            <a:endCxn id="98314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8314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8315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8316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8317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8318" name="Rectangle 14"/>
          <p:cNvSpPr>
            <a:spLocks noChangeArrowheads="1"/>
          </p:cNvSpPr>
          <p:nvPr/>
        </p:nvSpPr>
        <p:spPr bwMode="auto">
          <a:xfrm>
            <a:off x="45624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182</a:t>
            </a:r>
          </a:p>
        </p:txBody>
      </p:sp>
      <p:sp>
        <p:nvSpPr>
          <p:cNvPr id="98319" name="Rectangle 15"/>
          <p:cNvSpPr>
            <a:spLocks noChangeArrowheads="1"/>
          </p:cNvSpPr>
          <p:nvPr/>
        </p:nvSpPr>
        <p:spPr bwMode="auto">
          <a:xfrm>
            <a:off x="5599113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8320" name="Rectangle 16"/>
          <p:cNvSpPr>
            <a:spLocks noChangeArrowheads="1"/>
          </p:cNvSpPr>
          <p:nvPr/>
        </p:nvSpPr>
        <p:spPr bwMode="auto">
          <a:xfrm>
            <a:off x="6635750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8321" name="Rectangle 17"/>
          <p:cNvSpPr>
            <a:spLocks noChangeArrowheads="1"/>
          </p:cNvSpPr>
          <p:nvPr/>
        </p:nvSpPr>
        <p:spPr bwMode="auto">
          <a:xfrm>
            <a:off x="767238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9331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8</a:t>
            </a:r>
          </a:p>
        </p:txBody>
      </p:sp>
      <p:sp>
        <p:nvSpPr>
          <p:cNvPr id="99332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99333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9334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9335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99336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99337" name="AutoShape 9"/>
          <p:cNvCxnSpPr>
            <a:cxnSpLocks noChangeShapeType="1"/>
            <a:stCxn id="99333" idx="0"/>
            <a:endCxn id="99338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99338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99339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99340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99341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99342" name="Rectangle 14"/>
          <p:cNvSpPr>
            <a:spLocks noChangeArrowheads="1"/>
          </p:cNvSpPr>
          <p:nvPr/>
        </p:nvSpPr>
        <p:spPr bwMode="auto">
          <a:xfrm>
            <a:off x="45624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182</a:t>
            </a:r>
          </a:p>
        </p:txBody>
      </p:sp>
      <p:sp>
        <p:nvSpPr>
          <p:cNvPr id="99343" name="Rectangle 15"/>
          <p:cNvSpPr>
            <a:spLocks noChangeArrowheads="1"/>
          </p:cNvSpPr>
          <p:nvPr/>
        </p:nvSpPr>
        <p:spPr bwMode="auto">
          <a:xfrm>
            <a:off x="5599113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845</a:t>
            </a:r>
          </a:p>
        </p:txBody>
      </p:sp>
      <p:sp>
        <p:nvSpPr>
          <p:cNvPr id="99344" name="Rectangle 16"/>
          <p:cNvSpPr>
            <a:spLocks noChangeArrowheads="1"/>
          </p:cNvSpPr>
          <p:nvPr/>
        </p:nvSpPr>
        <p:spPr bwMode="auto">
          <a:xfrm>
            <a:off x="6635750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99345" name="Rectangle 17"/>
          <p:cNvSpPr>
            <a:spLocks noChangeArrowheads="1"/>
          </p:cNvSpPr>
          <p:nvPr/>
        </p:nvSpPr>
        <p:spPr bwMode="auto">
          <a:xfrm>
            <a:off x="767238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00355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8</a:t>
            </a:r>
          </a:p>
        </p:txBody>
      </p:sp>
      <p:sp>
        <p:nvSpPr>
          <p:cNvPr id="100356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100357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00358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100359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100360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100361" name="AutoShape 9"/>
          <p:cNvCxnSpPr>
            <a:cxnSpLocks noChangeShapeType="1"/>
            <a:stCxn id="100357" idx="0"/>
            <a:endCxn id="100362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00362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100363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100364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100365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100366" name="Rectangle 14"/>
          <p:cNvSpPr>
            <a:spLocks noChangeArrowheads="1"/>
          </p:cNvSpPr>
          <p:nvPr/>
        </p:nvSpPr>
        <p:spPr bwMode="auto">
          <a:xfrm>
            <a:off x="45624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182</a:t>
            </a:r>
          </a:p>
        </p:txBody>
      </p:sp>
      <p:sp>
        <p:nvSpPr>
          <p:cNvPr id="100367" name="Rectangle 15"/>
          <p:cNvSpPr>
            <a:spLocks noChangeArrowheads="1"/>
          </p:cNvSpPr>
          <p:nvPr/>
        </p:nvSpPr>
        <p:spPr bwMode="auto">
          <a:xfrm>
            <a:off x="5599113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845</a:t>
            </a:r>
          </a:p>
        </p:txBody>
      </p:sp>
      <p:sp>
        <p:nvSpPr>
          <p:cNvPr id="100368" name="Rectangle 16"/>
          <p:cNvSpPr>
            <a:spLocks noChangeArrowheads="1"/>
          </p:cNvSpPr>
          <p:nvPr/>
        </p:nvSpPr>
        <p:spPr bwMode="auto">
          <a:xfrm>
            <a:off x="6635750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904</a:t>
            </a:r>
          </a:p>
        </p:txBody>
      </p:sp>
      <p:sp>
        <p:nvSpPr>
          <p:cNvPr id="100369" name="Rectangle 17"/>
          <p:cNvSpPr>
            <a:spLocks noChangeArrowheads="1"/>
          </p:cNvSpPr>
          <p:nvPr/>
        </p:nvSpPr>
        <p:spPr bwMode="auto">
          <a:xfrm>
            <a:off x="767238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ChangeArrowheads="1"/>
          </p:cNvSpPr>
          <p:nvPr/>
        </p:nvSpPr>
        <p:spPr bwMode="auto">
          <a:xfrm>
            <a:off x="414338" y="3732213"/>
            <a:ext cx="3111500" cy="2697162"/>
          </a:xfrm>
          <a:prstGeom prst="rect">
            <a:avLst/>
          </a:prstGeom>
          <a:solidFill>
            <a:srgbClr val="CC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01379" name="Rectangle 3"/>
          <p:cNvSpPr>
            <a:spLocks noChangeArrowheads="1"/>
          </p:cNvSpPr>
          <p:nvPr/>
        </p:nvSpPr>
        <p:spPr bwMode="auto">
          <a:xfrm>
            <a:off x="2073275" y="4770438"/>
            <a:ext cx="1244600" cy="620712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8</a:t>
            </a:r>
          </a:p>
        </p:txBody>
      </p:sp>
      <p:sp>
        <p:nvSpPr>
          <p:cNvPr id="101380" name="Rectangle 4"/>
          <p:cNvSpPr>
            <a:spLocks noChangeArrowheads="1"/>
          </p:cNvSpPr>
          <p:nvPr/>
        </p:nvSpPr>
        <p:spPr bwMode="auto">
          <a:xfrm>
            <a:off x="2073275" y="5599113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7786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3300">
                <a:solidFill>
                  <a:srgbClr val="000000"/>
                </a:solidFill>
                <a:cs typeface="+mn-cs"/>
              </a:rPr>
              <a:t>8</a:t>
            </a:r>
          </a:p>
        </p:txBody>
      </p:sp>
      <p:sp>
        <p:nvSpPr>
          <p:cNvPr id="101381" name="Rectangle 5"/>
          <p:cNvSpPr>
            <a:spLocks noChangeArrowheads="1"/>
          </p:cNvSpPr>
          <p:nvPr/>
        </p:nvSpPr>
        <p:spPr bwMode="auto">
          <a:xfrm>
            <a:off x="2073275" y="3940175"/>
            <a:ext cx="1244600" cy="622300"/>
          </a:xfrm>
          <a:prstGeom prst="rect">
            <a:avLst/>
          </a:prstGeom>
          <a:solidFill>
            <a:srgbClr val="FFFF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01382" name="Rectangle 6"/>
          <p:cNvSpPr>
            <a:spLocks noChangeArrowheads="1"/>
          </p:cNvSpPr>
          <p:nvPr/>
        </p:nvSpPr>
        <p:spPr bwMode="auto">
          <a:xfrm>
            <a:off x="622300" y="4770438"/>
            <a:ext cx="1244600" cy="620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allocated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101383" name="Rectangle 7"/>
          <p:cNvSpPr>
            <a:spLocks noChangeArrowheads="1"/>
          </p:cNvSpPr>
          <p:nvPr/>
        </p:nvSpPr>
        <p:spPr bwMode="auto">
          <a:xfrm>
            <a:off x="622300" y="5599113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33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logical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length</a:t>
            </a:r>
          </a:p>
        </p:txBody>
      </p:sp>
      <p:sp>
        <p:nvSpPr>
          <p:cNvPr id="101384" name="Rectangle 8"/>
          <p:cNvSpPr>
            <a:spLocks noChangeArrowheads="1"/>
          </p:cNvSpPr>
          <p:nvPr/>
        </p:nvSpPr>
        <p:spPr bwMode="auto">
          <a:xfrm>
            <a:off x="622300" y="3940175"/>
            <a:ext cx="1244600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836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649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element</a:t>
            </a:r>
          </a:p>
          <a:p>
            <a:pPr algn="ctr">
              <a:tabLst>
                <a:tab pos="656650" algn="l"/>
              </a:tabLst>
              <a:defRPr/>
            </a:pPr>
            <a:r>
              <a:rPr lang="en-US" b="1">
                <a:solidFill>
                  <a:srgbClr val="000000"/>
                </a:solidFill>
                <a:cs typeface="+mn-cs"/>
              </a:rPr>
              <a:t>array</a:t>
            </a:r>
          </a:p>
        </p:txBody>
      </p:sp>
      <p:cxnSp>
        <p:nvCxnSpPr>
          <p:cNvPr id="101385" name="AutoShape 9"/>
          <p:cNvCxnSpPr>
            <a:cxnSpLocks noChangeShapeType="1"/>
            <a:stCxn id="101381" idx="0"/>
            <a:endCxn id="101386" idx="2"/>
          </p:cNvCxnSpPr>
          <p:nvPr/>
        </p:nvCxnSpPr>
        <p:spPr bwMode="auto">
          <a:xfrm rot="16200000" flipV="1">
            <a:off x="1398588" y="2643188"/>
            <a:ext cx="831850" cy="1765300"/>
          </a:xfrm>
          <a:prstGeom prst="bentConnector3">
            <a:avLst>
              <a:gd name="adj1" fmla="val 50037"/>
            </a:avLst>
          </a:prstGeom>
          <a:noFill/>
          <a:ln w="1836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01386" name="Rectangle 10"/>
          <p:cNvSpPr>
            <a:spLocks noChangeArrowheads="1"/>
          </p:cNvSpPr>
          <p:nvPr/>
        </p:nvSpPr>
        <p:spPr bwMode="auto">
          <a:xfrm>
            <a:off x="4143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sp>
        <p:nvSpPr>
          <p:cNvPr id="101387" name="Rectangle 11"/>
          <p:cNvSpPr>
            <a:spLocks noChangeArrowheads="1"/>
          </p:cNvSpPr>
          <p:nvPr/>
        </p:nvSpPr>
        <p:spPr bwMode="auto">
          <a:xfrm>
            <a:off x="14509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42</a:t>
            </a:r>
          </a:p>
        </p:txBody>
      </p:sp>
      <p:sp>
        <p:nvSpPr>
          <p:cNvPr id="101388" name="Rectangle 12"/>
          <p:cNvSpPr>
            <a:spLocks noChangeArrowheads="1"/>
          </p:cNvSpPr>
          <p:nvPr/>
        </p:nvSpPr>
        <p:spPr bwMode="auto">
          <a:xfrm>
            <a:off x="2487613" y="2489200"/>
            <a:ext cx="1038225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271</a:t>
            </a:r>
          </a:p>
        </p:txBody>
      </p:sp>
      <p:sp>
        <p:nvSpPr>
          <p:cNvPr id="101389" name="Rectangle 13"/>
          <p:cNvSpPr>
            <a:spLocks noChangeArrowheads="1"/>
          </p:cNvSpPr>
          <p:nvPr/>
        </p:nvSpPr>
        <p:spPr bwMode="auto">
          <a:xfrm>
            <a:off x="352583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828</a:t>
            </a:r>
          </a:p>
        </p:txBody>
      </p:sp>
      <p:sp>
        <p:nvSpPr>
          <p:cNvPr id="101390" name="Rectangle 14"/>
          <p:cNvSpPr>
            <a:spLocks noChangeArrowheads="1"/>
          </p:cNvSpPr>
          <p:nvPr/>
        </p:nvSpPr>
        <p:spPr bwMode="auto">
          <a:xfrm>
            <a:off x="4562475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182</a:t>
            </a:r>
          </a:p>
        </p:txBody>
      </p:sp>
      <p:sp>
        <p:nvSpPr>
          <p:cNvPr id="101391" name="Rectangle 15"/>
          <p:cNvSpPr>
            <a:spLocks noChangeArrowheads="1"/>
          </p:cNvSpPr>
          <p:nvPr/>
        </p:nvSpPr>
        <p:spPr bwMode="auto">
          <a:xfrm>
            <a:off x="5599113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845</a:t>
            </a:r>
          </a:p>
        </p:txBody>
      </p:sp>
      <p:sp>
        <p:nvSpPr>
          <p:cNvPr id="101392" name="Rectangle 16"/>
          <p:cNvSpPr>
            <a:spLocks noChangeArrowheads="1"/>
          </p:cNvSpPr>
          <p:nvPr/>
        </p:nvSpPr>
        <p:spPr bwMode="auto">
          <a:xfrm>
            <a:off x="6635750" y="2489200"/>
            <a:ext cx="1036638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904</a:t>
            </a:r>
          </a:p>
        </p:txBody>
      </p:sp>
      <p:sp>
        <p:nvSpPr>
          <p:cNvPr id="101393" name="Rectangle 17"/>
          <p:cNvSpPr>
            <a:spLocks noChangeArrowheads="1"/>
          </p:cNvSpPr>
          <p:nvPr/>
        </p:nvSpPr>
        <p:spPr bwMode="auto">
          <a:xfrm>
            <a:off x="7672388" y="2489200"/>
            <a:ext cx="1036637" cy="622300"/>
          </a:xfrm>
          <a:prstGeom prst="rect">
            <a:avLst/>
          </a:prstGeom>
          <a:solidFill>
            <a:srgbClr val="9999FF"/>
          </a:solidFill>
          <a:ln w="1836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9803" tIns="74585" rIns="89803" bIns="48983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29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00"/>
                </a:solidFill>
                <a:latin typeface="+mn-lt"/>
                <a:cs typeface="+mj-cs"/>
              </a:rPr>
              <a:t>Actual Vector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Dynamic allocation was necessary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Benefits of Dynamic Allocation</a:t>
            </a:r>
          </a:p>
        </p:txBody>
      </p:sp>
      <p:sp>
        <p:nvSpPr>
          <p:cNvPr id="106498" name="Rectangle 7"/>
          <p:cNvSpPr>
            <a:spLocks noChangeArrowheads="1"/>
          </p:cNvSpPr>
          <p:nvPr/>
        </p:nvSpPr>
        <p:spPr bwMode="auto">
          <a:xfrm>
            <a:off x="2219325" y="2255838"/>
            <a:ext cx="4572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Can decide on the number of variables at run time.</a:t>
            </a:r>
          </a:p>
        </p:txBody>
      </p:sp>
      <p:sp>
        <p:nvSpPr>
          <p:cNvPr id="106499" name="Rectangle 8"/>
          <p:cNvSpPr>
            <a:spLocks noChangeArrowheads="1"/>
          </p:cNvSpPr>
          <p:nvPr/>
        </p:nvSpPr>
        <p:spPr bwMode="auto">
          <a:xfrm rot="454780">
            <a:off x="319088" y="4086225"/>
            <a:ext cx="349091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Control over variable lifespan </a:t>
            </a:r>
          </a:p>
        </p:txBody>
      </p:sp>
      <p:sp>
        <p:nvSpPr>
          <p:cNvPr id="106500" name="Rectangle 9"/>
          <p:cNvSpPr>
            <a:spLocks noChangeArrowheads="1"/>
          </p:cNvSpPr>
          <p:nvPr/>
        </p:nvSpPr>
        <p:spPr bwMode="auto">
          <a:xfrm rot="-990472">
            <a:off x="4978400" y="4051300"/>
            <a:ext cx="3735388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400"/>
              <a:t>Its easy to share a single large object.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9138"/>
            <a:ext cx="9144000" cy="6138862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2770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pic>
        <p:nvPicPr>
          <p:cNvPr id="32771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381000" y="1101725"/>
            <a:ext cx="9144000" cy="609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2" name="TextBox 17"/>
          <p:cNvSpPr txBox="1">
            <a:spLocks noChangeArrowheads="1"/>
          </p:cNvSpPr>
          <p:nvPr/>
        </p:nvSpPr>
        <p:spPr bwMode="auto">
          <a:xfrm>
            <a:off x="0" y="1135063"/>
            <a:ext cx="914400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buFontTx/>
              <a:buAutoNum type="arabicPeriod"/>
            </a:pPr>
            <a:r>
              <a:rPr lang="en-US" altLang="zh-CN" sz="3200" dirty="0" smtClean="0">
                <a:latin typeface="Chalkboard" charset="0"/>
                <a:cs typeface="Chalkboard" charset="0"/>
              </a:rPr>
              <a:t>Practice with dynamic allocation</a:t>
            </a:r>
          </a:p>
          <a:p>
            <a:pPr algn="ctr" eaLnBrk="1" hangingPunct="1">
              <a:buFontTx/>
              <a:buAutoNum type="arabicPeriod"/>
            </a:pPr>
            <a:r>
              <a:rPr lang="en-US" altLang="zh-CN" sz="3200" dirty="0" smtClean="0">
                <a:latin typeface="Chalkboard" charset="0"/>
                <a:cs typeface="Chalkboard" charset="0"/>
              </a:rPr>
              <a:t>Introduction to linked lists</a:t>
            </a:r>
            <a:endParaRPr lang="en-US" altLang="zh-CN" sz="3200" dirty="0">
              <a:latin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419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425" y="368300"/>
            <a:ext cx="9990138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extBox 6"/>
          <p:cNvSpPr txBox="1">
            <a:spLocks noChangeArrowheads="1"/>
          </p:cNvSpPr>
          <p:nvPr/>
        </p:nvSpPr>
        <p:spPr bwMode="auto">
          <a:xfrm>
            <a:off x="2445708" y="4800600"/>
            <a:ext cx="10823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Vector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Big O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5" name="TextBox 13"/>
          <p:cNvSpPr txBox="1">
            <a:spLocks noChangeArrowheads="1"/>
          </p:cNvSpPr>
          <p:nvPr/>
        </p:nvSpPr>
        <p:spPr bwMode="auto">
          <a:xfrm>
            <a:off x="7172325" y="1506538"/>
            <a:ext cx="12652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halkboard" charset="0"/>
                <a:cs typeface="Chalkboard" charset="0"/>
              </a:rPr>
              <a:t>Monday</a:t>
            </a:r>
          </a:p>
        </p:txBody>
      </p:sp>
      <p:sp>
        <p:nvSpPr>
          <p:cNvPr id="33796" name="TextBox 17"/>
          <p:cNvSpPr txBox="1">
            <a:spLocks noChangeArrowheads="1"/>
          </p:cNvSpPr>
          <p:nvPr/>
        </p:nvSpPr>
        <p:spPr bwMode="auto">
          <a:xfrm rot="-412880">
            <a:off x="4651076" y="4451499"/>
            <a:ext cx="1084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Stack?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7" name="TextBox 19"/>
          <p:cNvSpPr txBox="1">
            <a:spLocks noChangeArrowheads="1"/>
          </p:cNvSpPr>
          <p:nvPr/>
        </p:nvSpPr>
        <p:spPr bwMode="auto">
          <a:xfrm>
            <a:off x="5860189" y="3298048"/>
            <a:ext cx="10637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Linked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Lists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8" name="TextBox 20"/>
          <p:cNvSpPr txBox="1">
            <a:spLocks noChangeArrowheads="1"/>
          </p:cNvSpPr>
          <p:nvPr/>
        </p:nvSpPr>
        <p:spPr bwMode="auto">
          <a:xfrm>
            <a:off x="-12700" y="5218855"/>
            <a:ext cx="16779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Dynamic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Allocation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sp>
        <p:nvSpPr>
          <p:cNvPr id="33800" name="TextBox 10"/>
          <p:cNvSpPr txBox="1">
            <a:spLocks noChangeArrowheads="1"/>
          </p:cNvSpPr>
          <p:nvPr/>
        </p:nvSpPr>
        <p:spPr bwMode="auto">
          <a:xfrm rot="20028113">
            <a:off x="4027919" y="5068109"/>
            <a:ext cx="4469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 dirty="0">
                <a:latin typeface="Chalkboard" charset="0"/>
                <a:cs typeface="Chalkboard" charset="0"/>
              </a:rPr>
              <a:t>River of </a:t>
            </a:r>
            <a:r>
              <a:rPr lang="en-US" altLang="zh-CN" sz="3600" dirty="0" smtClean="0">
                <a:latin typeface="Chalkboard" charset="0"/>
                <a:cs typeface="Chalkboard" charset="0"/>
              </a:rPr>
              <a:t>Linked Lists</a:t>
            </a:r>
            <a:endParaRPr lang="en-US" altLang="zh-CN" sz="3600" dirty="0">
              <a:latin typeface="Chalkboard" charset="0"/>
              <a:cs typeface="Chalkboar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7321" y="4591320"/>
            <a:ext cx="727075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99240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425" y="368300"/>
            <a:ext cx="9990138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extBox 6"/>
          <p:cNvSpPr txBox="1">
            <a:spLocks noChangeArrowheads="1"/>
          </p:cNvSpPr>
          <p:nvPr/>
        </p:nvSpPr>
        <p:spPr bwMode="auto">
          <a:xfrm>
            <a:off x="2445708" y="4800600"/>
            <a:ext cx="10823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Vector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Big O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5" name="TextBox 13"/>
          <p:cNvSpPr txBox="1">
            <a:spLocks noChangeArrowheads="1"/>
          </p:cNvSpPr>
          <p:nvPr/>
        </p:nvSpPr>
        <p:spPr bwMode="auto">
          <a:xfrm>
            <a:off x="7172325" y="1506538"/>
            <a:ext cx="12652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halkboard" charset="0"/>
                <a:cs typeface="Chalkboard" charset="0"/>
              </a:rPr>
              <a:t>Monday</a:t>
            </a:r>
          </a:p>
        </p:txBody>
      </p:sp>
      <p:sp>
        <p:nvSpPr>
          <p:cNvPr id="33796" name="TextBox 17"/>
          <p:cNvSpPr txBox="1">
            <a:spLocks noChangeArrowheads="1"/>
          </p:cNvSpPr>
          <p:nvPr/>
        </p:nvSpPr>
        <p:spPr bwMode="auto">
          <a:xfrm rot="-412880">
            <a:off x="4651076" y="4451499"/>
            <a:ext cx="1084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Stack?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7" name="TextBox 19"/>
          <p:cNvSpPr txBox="1">
            <a:spLocks noChangeArrowheads="1"/>
          </p:cNvSpPr>
          <p:nvPr/>
        </p:nvSpPr>
        <p:spPr bwMode="auto">
          <a:xfrm>
            <a:off x="5860189" y="3298048"/>
            <a:ext cx="10637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Linked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Lists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8" name="TextBox 20"/>
          <p:cNvSpPr txBox="1">
            <a:spLocks noChangeArrowheads="1"/>
          </p:cNvSpPr>
          <p:nvPr/>
        </p:nvSpPr>
        <p:spPr bwMode="auto">
          <a:xfrm>
            <a:off x="-12700" y="5218855"/>
            <a:ext cx="16779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Dynamic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Allocation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sp>
        <p:nvSpPr>
          <p:cNvPr id="33800" name="TextBox 10"/>
          <p:cNvSpPr txBox="1">
            <a:spLocks noChangeArrowheads="1"/>
          </p:cNvSpPr>
          <p:nvPr/>
        </p:nvSpPr>
        <p:spPr bwMode="auto">
          <a:xfrm rot="20028113">
            <a:off x="4027919" y="5068109"/>
            <a:ext cx="4469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 dirty="0">
                <a:latin typeface="Chalkboard" charset="0"/>
                <a:cs typeface="Chalkboard" charset="0"/>
              </a:rPr>
              <a:t>River of </a:t>
            </a:r>
            <a:r>
              <a:rPr lang="en-US" altLang="zh-CN" sz="3600" dirty="0" smtClean="0">
                <a:latin typeface="Chalkboard" charset="0"/>
                <a:cs typeface="Chalkboard" charset="0"/>
              </a:rPr>
              <a:t>Linked Lists</a:t>
            </a:r>
            <a:endParaRPr lang="en-US" altLang="zh-CN" sz="3600" dirty="0">
              <a:latin typeface="Chalkboard" charset="0"/>
              <a:cs typeface="Chalkboar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51875" y="4243419"/>
            <a:ext cx="727075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99240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Vector Big O?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Get?</a:t>
            </a:r>
          </a:p>
        </p:txBody>
      </p:sp>
      <p:sp>
        <p:nvSpPr>
          <p:cNvPr id="108546" name="Rectangle 3"/>
          <p:cNvSpPr>
            <a:spLocks noChangeArrowheads="1"/>
          </p:cNvSpPr>
          <p:nvPr/>
        </p:nvSpPr>
        <p:spPr bwMode="auto">
          <a:xfrm>
            <a:off x="2174875" y="2690813"/>
            <a:ext cx="4572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>
                <a:latin typeface="Courier" charset="0"/>
                <a:cs typeface="Courier" charset="0"/>
              </a:rPr>
              <a:t>::get(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index){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return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data[index];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}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Get?</a:t>
            </a:r>
          </a:p>
        </p:txBody>
      </p:sp>
      <p:pic>
        <p:nvPicPr>
          <p:cNvPr id="10957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40100" y="2794000"/>
            <a:ext cx="24638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Get?</a:t>
            </a:r>
          </a:p>
        </p:txBody>
      </p:sp>
      <p:pic>
        <p:nvPicPr>
          <p:cNvPr id="11059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2000" y="1162050"/>
            <a:ext cx="7408863" cy="471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Add?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Add?</a:t>
            </a:r>
          </a:p>
        </p:txBody>
      </p:sp>
      <p:sp>
        <p:nvSpPr>
          <p:cNvPr id="112642" name="Rectangle 2"/>
          <p:cNvSpPr>
            <a:spLocks noChangeArrowheads="1"/>
          </p:cNvSpPr>
          <p:nvPr/>
        </p:nvSpPr>
        <p:spPr bwMode="auto">
          <a:xfrm>
            <a:off x="650875" y="1066800"/>
            <a:ext cx="7421563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>
                <a:latin typeface="Courier" charset="0"/>
                <a:cs typeface="Courier" charset="0"/>
              </a:rPr>
              <a:t>::add(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v){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data[usedSize] = v;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usedSize++;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if</a:t>
            </a:r>
            <a:r>
              <a:rPr lang="en-US" altLang="zh-CN">
                <a:latin typeface="Courier" charset="0"/>
                <a:cs typeface="Courier" charset="0"/>
              </a:rPr>
              <a:t>(usedSize == allocatedSize)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    doubleAllocation();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}</a:t>
            </a:r>
          </a:p>
          <a:p>
            <a:pPr algn="l"/>
            <a:endParaRPr lang="en-US" altLang="zh-CN">
              <a:latin typeface="Courier" charset="0"/>
              <a:cs typeface="Courier" charset="0"/>
            </a:endParaRPr>
          </a:p>
          <a:p>
            <a:pPr algn="l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>
                <a:latin typeface="Courier" charset="0"/>
                <a:cs typeface="Courier" charset="0"/>
              </a:rPr>
              <a:t>::doubleAllocation()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allocatedSize *= 2;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* newData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latin typeface="Courier" charset="0"/>
                <a:cs typeface="Courier" charset="0"/>
              </a:rPr>
              <a:t>[allocatedSize];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for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i = 0; i &lt; usedSize; i++)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    newData[i] = data[i];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delete</a:t>
            </a:r>
            <a:r>
              <a:rPr lang="en-US" altLang="zh-CN">
                <a:latin typeface="Courier" charset="0"/>
                <a:cs typeface="Courier" charset="0"/>
              </a:rPr>
              <a:t>[] data;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data = newData;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}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Add?</a:t>
            </a:r>
          </a:p>
        </p:txBody>
      </p:sp>
      <p:sp>
        <p:nvSpPr>
          <p:cNvPr id="112642" name="Rectangle 2"/>
          <p:cNvSpPr>
            <a:spLocks noChangeArrowheads="1"/>
          </p:cNvSpPr>
          <p:nvPr/>
        </p:nvSpPr>
        <p:spPr bwMode="auto">
          <a:xfrm>
            <a:off x="650875" y="1066800"/>
            <a:ext cx="7421563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>
                <a:latin typeface="Courier" charset="0"/>
                <a:cs typeface="Courier" charset="0"/>
              </a:rPr>
              <a:t>::add(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v){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data[usedSize] = v;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usedSize++;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if</a:t>
            </a:r>
            <a:r>
              <a:rPr lang="en-US" altLang="zh-CN">
                <a:latin typeface="Courier" charset="0"/>
                <a:cs typeface="Courier" charset="0"/>
              </a:rPr>
              <a:t>(usedSize == allocatedSize)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    doubleAllocation();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}</a:t>
            </a:r>
          </a:p>
          <a:p>
            <a:pPr algn="l"/>
            <a:endParaRPr lang="en-US" altLang="zh-CN">
              <a:latin typeface="Courier" charset="0"/>
              <a:cs typeface="Courier" charset="0"/>
            </a:endParaRPr>
          </a:p>
          <a:p>
            <a:pPr algn="l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>
                <a:latin typeface="Courier" charset="0"/>
                <a:cs typeface="Courier" charset="0"/>
              </a:rPr>
              <a:t>::doubleAllocation()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allocatedSize *= 2;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* newData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latin typeface="Courier" charset="0"/>
                <a:cs typeface="Courier" charset="0"/>
              </a:rPr>
              <a:t>[allocatedSize];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for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i = 0; i &lt; usedSize; i++)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    newData[i] = data[i];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delete</a:t>
            </a:r>
            <a:r>
              <a:rPr lang="en-US" altLang="zh-CN">
                <a:latin typeface="Courier" charset="0"/>
                <a:cs typeface="Courier" charset="0"/>
              </a:rPr>
              <a:t>[] data;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data = newData;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15950" y="1578735"/>
            <a:ext cx="1606179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latin typeface="Calibri"/>
                <a:cs typeface="Calibri"/>
              </a:rPr>
              <a:t>Worst Case</a:t>
            </a:r>
            <a:endParaRPr kumimoji="1" lang="zh-CN" alt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185859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139476" y="1376942"/>
            <a:ext cx="4581644" cy="58163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 cmpd="sng">
            <a:solidFill>
              <a:srgbClr val="3366FF"/>
            </a:solidFill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Add?</a:t>
            </a:r>
          </a:p>
        </p:txBody>
      </p:sp>
      <p:sp>
        <p:nvSpPr>
          <p:cNvPr id="112642" name="Rectangle 2"/>
          <p:cNvSpPr>
            <a:spLocks noChangeArrowheads="1"/>
          </p:cNvSpPr>
          <p:nvPr/>
        </p:nvSpPr>
        <p:spPr bwMode="auto">
          <a:xfrm>
            <a:off x="650875" y="1066800"/>
            <a:ext cx="7421563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>
                <a:latin typeface="Courier" charset="0"/>
                <a:cs typeface="Courier" charset="0"/>
              </a:rPr>
              <a:t>::add(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v){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data[usedSize] = v;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usedSize++;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if</a:t>
            </a:r>
            <a:r>
              <a:rPr lang="en-US" altLang="zh-CN">
                <a:latin typeface="Courier" charset="0"/>
                <a:cs typeface="Courier" charset="0"/>
              </a:rPr>
              <a:t>(usedSize == allocatedSize)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    doubleAllocation();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}</a:t>
            </a:r>
          </a:p>
          <a:p>
            <a:pPr algn="l"/>
            <a:endParaRPr lang="en-US" altLang="zh-CN">
              <a:latin typeface="Courier" charset="0"/>
              <a:cs typeface="Courier" charset="0"/>
            </a:endParaRPr>
          </a:p>
          <a:p>
            <a:pPr algn="l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>
                <a:latin typeface="Courier" charset="0"/>
                <a:cs typeface="Courier" charset="0"/>
              </a:rPr>
              <a:t>::doubleAllocation()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allocatedSize *= 2;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* newData =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latin typeface="Courier" charset="0"/>
                <a:cs typeface="Courier" charset="0"/>
              </a:rPr>
              <a:t>[allocatedSize];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for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i = 0; i &lt; usedSize; i++)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    newData[i] = data[i];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delete</a:t>
            </a:r>
            <a:r>
              <a:rPr lang="en-US" altLang="zh-CN">
                <a:latin typeface="Courier" charset="0"/>
                <a:cs typeface="Courier" charset="0"/>
              </a:rPr>
              <a:t>[] data;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data = newData;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15950" y="1578735"/>
            <a:ext cx="1606179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latin typeface="Calibri"/>
                <a:cs typeface="Calibri"/>
              </a:rPr>
              <a:t>Worst Case</a:t>
            </a:r>
            <a:endParaRPr kumimoji="1" lang="zh-CN" alt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49302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425" y="368300"/>
            <a:ext cx="9990138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extBox 6"/>
          <p:cNvSpPr txBox="1">
            <a:spLocks noChangeArrowheads="1"/>
          </p:cNvSpPr>
          <p:nvPr/>
        </p:nvSpPr>
        <p:spPr bwMode="auto">
          <a:xfrm>
            <a:off x="2445708" y="4800600"/>
            <a:ext cx="10823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Vector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Big O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5" name="TextBox 13"/>
          <p:cNvSpPr txBox="1">
            <a:spLocks noChangeArrowheads="1"/>
          </p:cNvSpPr>
          <p:nvPr/>
        </p:nvSpPr>
        <p:spPr bwMode="auto">
          <a:xfrm>
            <a:off x="7172325" y="1506538"/>
            <a:ext cx="12652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halkboard" charset="0"/>
                <a:cs typeface="Chalkboard" charset="0"/>
              </a:rPr>
              <a:t>Monday</a:t>
            </a:r>
          </a:p>
        </p:txBody>
      </p:sp>
      <p:sp>
        <p:nvSpPr>
          <p:cNvPr id="33796" name="TextBox 17"/>
          <p:cNvSpPr txBox="1">
            <a:spLocks noChangeArrowheads="1"/>
          </p:cNvSpPr>
          <p:nvPr/>
        </p:nvSpPr>
        <p:spPr bwMode="auto">
          <a:xfrm rot="-412880">
            <a:off x="4651076" y="4451499"/>
            <a:ext cx="1084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Stack?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7" name="TextBox 19"/>
          <p:cNvSpPr txBox="1">
            <a:spLocks noChangeArrowheads="1"/>
          </p:cNvSpPr>
          <p:nvPr/>
        </p:nvSpPr>
        <p:spPr bwMode="auto">
          <a:xfrm>
            <a:off x="5860189" y="3298048"/>
            <a:ext cx="10637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Linked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Lists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8" name="TextBox 20"/>
          <p:cNvSpPr txBox="1">
            <a:spLocks noChangeArrowheads="1"/>
          </p:cNvSpPr>
          <p:nvPr/>
        </p:nvSpPr>
        <p:spPr bwMode="auto">
          <a:xfrm>
            <a:off x="-12700" y="5218855"/>
            <a:ext cx="16779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Dynamic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Allocation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sp>
        <p:nvSpPr>
          <p:cNvPr id="33800" name="TextBox 10"/>
          <p:cNvSpPr txBox="1">
            <a:spLocks noChangeArrowheads="1"/>
          </p:cNvSpPr>
          <p:nvPr/>
        </p:nvSpPr>
        <p:spPr bwMode="auto">
          <a:xfrm rot="20028113">
            <a:off x="4027919" y="5068109"/>
            <a:ext cx="4469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 dirty="0">
                <a:latin typeface="Chalkboard" charset="0"/>
                <a:cs typeface="Chalkboard" charset="0"/>
              </a:rPr>
              <a:t>River of </a:t>
            </a:r>
            <a:r>
              <a:rPr lang="en-US" altLang="zh-CN" sz="3600" dirty="0" smtClean="0">
                <a:latin typeface="Chalkboard" charset="0"/>
                <a:cs typeface="Chalkboard" charset="0"/>
              </a:rPr>
              <a:t>Linked Lists</a:t>
            </a:r>
            <a:endParaRPr lang="en-US" altLang="zh-CN" sz="3600" dirty="0">
              <a:latin typeface="Chalkboard" charset="0"/>
              <a:cs typeface="Chalkboar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7321" y="4591320"/>
            <a:ext cx="727075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20403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139476" y="1958572"/>
            <a:ext cx="4581644" cy="8665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 cmpd="sng">
            <a:solidFill>
              <a:srgbClr val="3366FF"/>
            </a:solidFill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2642" name="Rectangle 2"/>
          <p:cNvSpPr>
            <a:spLocks noChangeArrowheads="1"/>
          </p:cNvSpPr>
          <p:nvPr/>
        </p:nvSpPr>
        <p:spPr bwMode="auto">
          <a:xfrm>
            <a:off x="650875" y="1066800"/>
            <a:ext cx="7421563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 dirty="0">
                <a:latin typeface="Courier" charset="0"/>
                <a:cs typeface="Courier" charset="0"/>
              </a:rPr>
              <a:t>::add(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dirty="0">
                <a:latin typeface="Courier" charset="0"/>
                <a:cs typeface="Courier" charset="0"/>
              </a:rPr>
              <a:t>v){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data[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] = v;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++;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if</a:t>
            </a:r>
            <a:r>
              <a:rPr lang="en-US" altLang="zh-CN" dirty="0">
                <a:latin typeface="Courier" charset="0"/>
                <a:cs typeface="Courier" charset="0"/>
              </a:rPr>
              <a:t>(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 == </a:t>
            </a:r>
            <a:r>
              <a:rPr lang="en-US" altLang="zh-CN" dirty="0" err="1">
                <a:latin typeface="Courier" charset="0"/>
                <a:cs typeface="Courier" charset="0"/>
              </a:rPr>
              <a:t>allocatedSize</a:t>
            </a:r>
            <a:r>
              <a:rPr lang="en-US" altLang="zh-CN" dirty="0">
                <a:latin typeface="Courier" charset="0"/>
                <a:cs typeface="Courier" charset="0"/>
              </a:rPr>
              <a:t>) 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    </a:t>
            </a:r>
            <a:r>
              <a:rPr lang="en-US" altLang="zh-CN" dirty="0" err="1">
                <a:latin typeface="Courier" charset="0"/>
                <a:cs typeface="Courier" charset="0"/>
              </a:rPr>
              <a:t>doubleAllocation</a:t>
            </a:r>
            <a:r>
              <a:rPr lang="en-US" altLang="zh-CN" dirty="0">
                <a:latin typeface="Courier" charset="0"/>
                <a:cs typeface="Courier" charset="0"/>
              </a:rPr>
              <a:t>();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}</a:t>
            </a:r>
          </a:p>
          <a:p>
            <a:pPr algn="l"/>
            <a:endParaRPr lang="en-US" altLang="zh-CN" dirty="0">
              <a:latin typeface="Courier" charset="0"/>
              <a:cs typeface="Courier" charset="0"/>
            </a:endParaRPr>
          </a:p>
          <a:p>
            <a:pPr algn="l"/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 dirty="0">
                <a:latin typeface="Courier" charset="0"/>
                <a:cs typeface="Courier" charset="0"/>
              </a:rPr>
              <a:t>::</a:t>
            </a:r>
            <a:r>
              <a:rPr lang="en-US" altLang="zh-CN" dirty="0" err="1">
                <a:latin typeface="Courier" charset="0"/>
                <a:cs typeface="Courier" charset="0"/>
              </a:rPr>
              <a:t>doubleAllocation</a:t>
            </a:r>
            <a:r>
              <a:rPr lang="en-US" altLang="zh-CN" dirty="0">
                <a:latin typeface="Courier" charset="0"/>
                <a:cs typeface="Courier" charset="0"/>
              </a:rPr>
              <a:t>() 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dirty="0" err="1">
                <a:latin typeface="Courier" charset="0"/>
                <a:cs typeface="Courier" charset="0"/>
              </a:rPr>
              <a:t>allocatedSize</a:t>
            </a:r>
            <a:r>
              <a:rPr lang="en-US" altLang="zh-CN" dirty="0">
                <a:latin typeface="Courier" charset="0"/>
                <a:cs typeface="Courier" charset="0"/>
              </a:rPr>
              <a:t> *= 2;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dirty="0">
                <a:latin typeface="Courier" charset="0"/>
                <a:cs typeface="Courier" charset="0"/>
              </a:rPr>
              <a:t>* </a:t>
            </a:r>
            <a:r>
              <a:rPr lang="en-US" altLang="zh-CN" dirty="0" err="1">
                <a:latin typeface="Courier" charset="0"/>
                <a:cs typeface="Courier" charset="0"/>
              </a:rPr>
              <a:t>newData</a:t>
            </a:r>
            <a:r>
              <a:rPr lang="en-US" altLang="zh-CN" dirty="0">
                <a:latin typeface="Courier" charset="0"/>
                <a:cs typeface="Courier" charset="0"/>
              </a:rPr>
              <a:t> =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latin typeface="Courier" charset="0"/>
                <a:cs typeface="Courier" charset="0"/>
              </a:rPr>
              <a:t>[</a:t>
            </a:r>
            <a:r>
              <a:rPr lang="en-US" altLang="zh-CN" dirty="0" err="1">
                <a:latin typeface="Courier" charset="0"/>
                <a:cs typeface="Courier" charset="0"/>
              </a:rPr>
              <a:t>allocatedSize</a:t>
            </a:r>
            <a:r>
              <a:rPr lang="en-US" altLang="zh-CN" dirty="0">
                <a:latin typeface="Courier" charset="0"/>
                <a:cs typeface="Courier" charset="0"/>
              </a:rPr>
              <a:t>];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for</a:t>
            </a:r>
            <a:r>
              <a:rPr lang="en-US" altLang="zh-CN" dirty="0">
                <a:latin typeface="Courier" charset="0"/>
                <a:cs typeface="Courier" charset="0"/>
              </a:rPr>
              <a:t>(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 = 0; 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 &lt; 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; 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++) 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    </a:t>
            </a:r>
            <a:r>
              <a:rPr lang="en-US" altLang="zh-CN" dirty="0" err="1">
                <a:latin typeface="Courier" charset="0"/>
                <a:cs typeface="Courier" charset="0"/>
              </a:rPr>
              <a:t>newData</a:t>
            </a:r>
            <a:r>
              <a:rPr lang="en-US" altLang="zh-CN" dirty="0">
                <a:latin typeface="Courier" charset="0"/>
                <a:cs typeface="Courier" charset="0"/>
              </a:rPr>
              <a:t>[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] = data[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];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delete</a:t>
            </a:r>
            <a:r>
              <a:rPr lang="en-US" altLang="zh-CN" dirty="0">
                <a:latin typeface="Courier" charset="0"/>
                <a:cs typeface="Courier" charset="0"/>
              </a:rPr>
              <a:t>[] data;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data = </a:t>
            </a:r>
            <a:r>
              <a:rPr lang="en-US" altLang="zh-CN" dirty="0" err="1">
                <a:latin typeface="Courier" charset="0"/>
                <a:cs typeface="Courier" charset="0"/>
              </a:rPr>
              <a:t>newData</a:t>
            </a:r>
            <a:r>
              <a:rPr lang="en-US" altLang="zh-CN" dirty="0">
                <a:latin typeface="Courier" charset="0"/>
                <a:cs typeface="Courier" charset="0"/>
              </a:rPr>
              <a:t>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Add?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15950" y="1578735"/>
            <a:ext cx="1606179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latin typeface="Calibri"/>
                <a:cs typeface="Calibri"/>
              </a:rPr>
              <a:t>Worst Case</a:t>
            </a:r>
            <a:endParaRPr kumimoji="1" lang="zh-CN" alt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561889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139476" y="2219726"/>
            <a:ext cx="4581644" cy="34423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 cmpd="sng">
            <a:solidFill>
              <a:srgbClr val="3366FF"/>
            </a:solidFill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2642" name="Rectangle 2"/>
          <p:cNvSpPr>
            <a:spLocks noChangeArrowheads="1"/>
          </p:cNvSpPr>
          <p:nvPr/>
        </p:nvSpPr>
        <p:spPr bwMode="auto">
          <a:xfrm>
            <a:off x="650875" y="1066800"/>
            <a:ext cx="7421563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 dirty="0">
                <a:latin typeface="Courier" charset="0"/>
                <a:cs typeface="Courier" charset="0"/>
              </a:rPr>
              <a:t>::add(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dirty="0">
                <a:latin typeface="Courier" charset="0"/>
                <a:cs typeface="Courier" charset="0"/>
              </a:rPr>
              <a:t>v){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data[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] = v;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++;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if</a:t>
            </a:r>
            <a:r>
              <a:rPr lang="en-US" altLang="zh-CN" dirty="0">
                <a:latin typeface="Courier" charset="0"/>
                <a:cs typeface="Courier" charset="0"/>
              </a:rPr>
              <a:t>(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 == </a:t>
            </a:r>
            <a:r>
              <a:rPr lang="en-US" altLang="zh-CN" dirty="0" err="1">
                <a:latin typeface="Courier" charset="0"/>
                <a:cs typeface="Courier" charset="0"/>
              </a:rPr>
              <a:t>allocatedSize</a:t>
            </a:r>
            <a:r>
              <a:rPr lang="en-US" altLang="zh-CN" dirty="0">
                <a:latin typeface="Courier" charset="0"/>
                <a:cs typeface="Courier" charset="0"/>
              </a:rPr>
              <a:t>) 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    </a:t>
            </a:r>
            <a:r>
              <a:rPr lang="en-US" altLang="zh-CN" dirty="0" err="1">
                <a:latin typeface="Courier" charset="0"/>
                <a:cs typeface="Courier" charset="0"/>
              </a:rPr>
              <a:t>doubleAllocation</a:t>
            </a:r>
            <a:r>
              <a:rPr lang="en-US" altLang="zh-CN" dirty="0">
                <a:latin typeface="Courier" charset="0"/>
                <a:cs typeface="Courier" charset="0"/>
              </a:rPr>
              <a:t>();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}</a:t>
            </a:r>
          </a:p>
          <a:p>
            <a:pPr algn="l"/>
            <a:endParaRPr lang="en-US" altLang="zh-CN" dirty="0">
              <a:latin typeface="Courier" charset="0"/>
              <a:cs typeface="Courier" charset="0"/>
            </a:endParaRPr>
          </a:p>
          <a:p>
            <a:pPr algn="l"/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 dirty="0">
                <a:latin typeface="Courier" charset="0"/>
                <a:cs typeface="Courier" charset="0"/>
              </a:rPr>
              <a:t>::</a:t>
            </a:r>
            <a:r>
              <a:rPr lang="en-US" altLang="zh-CN" dirty="0" err="1">
                <a:latin typeface="Courier" charset="0"/>
                <a:cs typeface="Courier" charset="0"/>
              </a:rPr>
              <a:t>doubleAllocation</a:t>
            </a:r>
            <a:r>
              <a:rPr lang="en-US" altLang="zh-CN" dirty="0">
                <a:latin typeface="Courier" charset="0"/>
                <a:cs typeface="Courier" charset="0"/>
              </a:rPr>
              <a:t>() 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dirty="0" err="1">
                <a:latin typeface="Courier" charset="0"/>
                <a:cs typeface="Courier" charset="0"/>
              </a:rPr>
              <a:t>allocatedSize</a:t>
            </a:r>
            <a:r>
              <a:rPr lang="en-US" altLang="zh-CN" dirty="0">
                <a:latin typeface="Courier" charset="0"/>
                <a:cs typeface="Courier" charset="0"/>
              </a:rPr>
              <a:t> *= 2;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dirty="0">
                <a:latin typeface="Courier" charset="0"/>
                <a:cs typeface="Courier" charset="0"/>
              </a:rPr>
              <a:t>* </a:t>
            </a:r>
            <a:r>
              <a:rPr lang="en-US" altLang="zh-CN" dirty="0" err="1">
                <a:latin typeface="Courier" charset="0"/>
                <a:cs typeface="Courier" charset="0"/>
              </a:rPr>
              <a:t>newData</a:t>
            </a:r>
            <a:r>
              <a:rPr lang="en-US" altLang="zh-CN" dirty="0">
                <a:latin typeface="Courier" charset="0"/>
                <a:cs typeface="Courier" charset="0"/>
              </a:rPr>
              <a:t> =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latin typeface="Courier" charset="0"/>
                <a:cs typeface="Courier" charset="0"/>
              </a:rPr>
              <a:t>[</a:t>
            </a:r>
            <a:r>
              <a:rPr lang="en-US" altLang="zh-CN" dirty="0" err="1">
                <a:latin typeface="Courier" charset="0"/>
                <a:cs typeface="Courier" charset="0"/>
              </a:rPr>
              <a:t>allocatedSize</a:t>
            </a:r>
            <a:r>
              <a:rPr lang="en-US" altLang="zh-CN" dirty="0">
                <a:latin typeface="Courier" charset="0"/>
                <a:cs typeface="Courier" charset="0"/>
              </a:rPr>
              <a:t>];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for</a:t>
            </a:r>
            <a:r>
              <a:rPr lang="en-US" altLang="zh-CN" dirty="0">
                <a:latin typeface="Courier" charset="0"/>
                <a:cs typeface="Courier" charset="0"/>
              </a:rPr>
              <a:t>(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 = 0; 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 &lt; 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; 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++) 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    </a:t>
            </a:r>
            <a:r>
              <a:rPr lang="en-US" altLang="zh-CN" dirty="0" err="1">
                <a:latin typeface="Courier" charset="0"/>
                <a:cs typeface="Courier" charset="0"/>
              </a:rPr>
              <a:t>newData</a:t>
            </a:r>
            <a:r>
              <a:rPr lang="en-US" altLang="zh-CN" dirty="0">
                <a:latin typeface="Courier" charset="0"/>
                <a:cs typeface="Courier" charset="0"/>
              </a:rPr>
              <a:t>[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] = data[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];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delete</a:t>
            </a:r>
            <a:r>
              <a:rPr lang="en-US" altLang="zh-CN" dirty="0">
                <a:latin typeface="Courier" charset="0"/>
                <a:cs typeface="Courier" charset="0"/>
              </a:rPr>
              <a:t>[] data;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data = </a:t>
            </a:r>
            <a:r>
              <a:rPr lang="en-US" altLang="zh-CN" dirty="0" err="1">
                <a:latin typeface="Courier" charset="0"/>
                <a:cs typeface="Courier" charset="0"/>
              </a:rPr>
              <a:t>newData</a:t>
            </a:r>
            <a:r>
              <a:rPr lang="en-US" altLang="zh-CN" dirty="0">
                <a:latin typeface="Courier" charset="0"/>
                <a:cs typeface="Courier" charset="0"/>
              </a:rPr>
              <a:t>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Add?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15950" y="1578735"/>
            <a:ext cx="1606179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latin typeface="Calibri"/>
                <a:cs typeface="Calibri"/>
              </a:rPr>
              <a:t>Worst Case</a:t>
            </a:r>
            <a:endParaRPr kumimoji="1" lang="zh-CN" alt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246105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222560" y="4154566"/>
            <a:ext cx="5459991" cy="86652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 cmpd="sng">
            <a:solidFill>
              <a:srgbClr val="3366FF"/>
            </a:solidFill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2642" name="Rectangle 2"/>
          <p:cNvSpPr>
            <a:spLocks noChangeArrowheads="1"/>
          </p:cNvSpPr>
          <p:nvPr/>
        </p:nvSpPr>
        <p:spPr bwMode="auto">
          <a:xfrm>
            <a:off x="650875" y="1066800"/>
            <a:ext cx="7421563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 dirty="0">
                <a:latin typeface="Courier" charset="0"/>
                <a:cs typeface="Courier" charset="0"/>
              </a:rPr>
              <a:t>::add(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dirty="0">
                <a:latin typeface="Courier" charset="0"/>
                <a:cs typeface="Courier" charset="0"/>
              </a:rPr>
              <a:t>v){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data[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] = v;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++;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if</a:t>
            </a:r>
            <a:r>
              <a:rPr lang="en-US" altLang="zh-CN" dirty="0">
                <a:latin typeface="Courier" charset="0"/>
                <a:cs typeface="Courier" charset="0"/>
              </a:rPr>
              <a:t>(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 == </a:t>
            </a:r>
            <a:r>
              <a:rPr lang="en-US" altLang="zh-CN" dirty="0" err="1">
                <a:latin typeface="Courier" charset="0"/>
                <a:cs typeface="Courier" charset="0"/>
              </a:rPr>
              <a:t>allocatedSize</a:t>
            </a:r>
            <a:r>
              <a:rPr lang="en-US" altLang="zh-CN" dirty="0">
                <a:latin typeface="Courier" charset="0"/>
                <a:cs typeface="Courier" charset="0"/>
              </a:rPr>
              <a:t>) 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    </a:t>
            </a:r>
            <a:r>
              <a:rPr lang="en-US" altLang="zh-CN" dirty="0" err="1">
                <a:latin typeface="Courier" charset="0"/>
                <a:cs typeface="Courier" charset="0"/>
              </a:rPr>
              <a:t>doubleAllocation</a:t>
            </a:r>
            <a:r>
              <a:rPr lang="en-US" altLang="zh-CN" dirty="0">
                <a:latin typeface="Courier" charset="0"/>
                <a:cs typeface="Courier" charset="0"/>
              </a:rPr>
              <a:t>();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}</a:t>
            </a:r>
          </a:p>
          <a:p>
            <a:pPr algn="l"/>
            <a:endParaRPr lang="en-US" altLang="zh-CN" dirty="0">
              <a:latin typeface="Courier" charset="0"/>
              <a:cs typeface="Courier" charset="0"/>
            </a:endParaRPr>
          </a:p>
          <a:p>
            <a:pPr algn="l"/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void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VecInt</a:t>
            </a:r>
            <a:r>
              <a:rPr lang="en-US" altLang="zh-CN" dirty="0">
                <a:latin typeface="Courier" charset="0"/>
                <a:cs typeface="Courier" charset="0"/>
              </a:rPr>
              <a:t>::</a:t>
            </a:r>
            <a:r>
              <a:rPr lang="en-US" altLang="zh-CN" dirty="0" err="1">
                <a:latin typeface="Courier" charset="0"/>
                <a:cs typeface="Courier" charset="0"/>
              </a:rPr>
              <a:t>doubleAllocation</a:t>
            </a:r>
            <a:r>
              <a:rPr lang="en-US" altLang="zh-CN" dirty="0">
                <a:latin typeface="Courier" charset="0"/>
                <a:cs typeface="Courier" charset="0"/>
              </a:rPr>
              <a:t>() 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dirty="0" err="1">
                <a:latin typeface="Courier" charset="0"/>
                <a:cs typeface="Courier" charset="0"/>
              </a:rPr>
              <a:t>allocatedSize</a:t>
            </a:r>
            <a:r>
              <a:rPr lang="en-US" altLang="zh-CN" dirty="0">
                <a:latin typeface="Courier" charset="0"/>
                <a:cs typeface="Courier" charset="0"/>
              </a:rPr>
              <a:t> *= 2;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dirty="0">
                <a:latin typeface="Courier" charset="0"/>
                <a:cs typeface="Courier" charset="0"/>
              </a:rPr>
              <a:t>* </a:t>
            </a:r>
            <a:r>
              <a:rPr lang="en-US" altLang="zh-CN" dirty="0" err="1">
                <a:latin typeface="Courier" charset="0"/>
                <a:cs typeface="Courier" charset="0"/>
              </a:rPr>
              <a:t>newData</a:t>
            </a:r>
            <a:r>
              <a:rPr lang="en-US" altLang="zh-CN" dirty="0">
                <a:latin typeface="Courier" charset="0"/>
                <a:cs typeface="Courier" charset="0"/>
              </a:rPr>
              <a:t> =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new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latin typeface="Courier" charset="0"/>
                <a:cs typeface="Courier" charset="0"/>
              </a:rPr>
              <a:t>[</a:t>
            </a:r>
            <a:r>
              <a:rPr lang="en-US" altLang="zh-CN" dirty="0" err="1">
                <a:latin typeface="Courier" charset="0"/>
                <a:cs typeface="Courier" charset="0"/>
              </a:rPr>
              <a:t>allocatedSize</a:t>
            </a:r>
            <a:r>
              <a:rPr lang="en-US" altLang="zh-CN" dirty="0">
                <a:latin typeface="Courier" charset="0"/>
                <a:cs typeface="Courier" charset="0"/>
              </a:rPr>
              <a:t>];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for</a:t>
            </a:r>
            <a:r>
              <a:rPr lang="en-US" altLang="zh-CN" dirty="0">
                <a:latin typeface="Courier" charset="0"/>
                <a:cs typeface="Courier" charset="0"/>
              </a:rPr>
              <a:t>(</a:t>
            </a:r>
            <a:r>
              <a:rPr lang="en-US" altLang="zh-CN" b="1" dirty="0" err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 dirty="0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 = 0; 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 &lt; </a:t>
            </a:r>
            <a:r>
              <a:rPr lang="en-US" altLang="zh-CN" dirty="0" err="1">
                <a:latin typeface="Courier" charset="0"/>
                <a:cs typeface="Courier" charset="0"/>
              </a:rPr>
              <a:t>usedSize</a:t>
            </a:r>
            <a:r>
              <a:rPr lang="en-US" altLang="zh-CN" dirty="0">
                <a:latin typeface="Courier" charset="0"/>
                <a:cs typeface="Courier" charset="0"/>
              </a:rPr>
              <a:t>; 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++) {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    </a:t>
            </a:r>
            <a:r>
              <a:rPr lang="en-US" altLang="zh-CN" dirty="0" err="1">
                <a:latin typeface="Courier" charset="0"/>
                <a:cs typeface="Courier" charset="0"/>
              </a:rPr>
              <a:t>newData</a:t>
            </a:r>
            <a:r>
              <a:rPr lang="en-US" altLang="zh-CN" dirty="0">
                <a:latin typeface="Courier" charset="0"/>
                <a:cs typeface="Courier" charset="0"/>
              </a:rPr>
              <a:t>[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] = data[</a:t>
            </a:r>
            <a:r>
              <a:rPr lang="en-US" altLang="zh-CN" dirty="0" err="1">
                <a:latin typeface="Courier" charset="0"/>
                <a:cs typeface="Courier" charset="0"/>
              </a:rPr>
              <a:t>i</a:t>
            </a:r>
            <a:r>
              <a:rPr lang="en-US" altLang="zh-CN" dirty="0">
                <a:latin typeface="Courier" charset="0"/>
                <a:cs typeface="Courier" charset="0"/>
              </a:rPr>
              <a:t>];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</a:t>
            </a:r>
            <a:r>
              <a:rPr lang="en-US" altLang="zh-CN" b="1" dirty="0">
                <a:solidFill>
                  <a:srgbClr val="660066"/>
                </a:solidFill>
                <a:latin typeface="Courier" charset="0"/>
                <a:cs typeface="Courier" charset="0"/>
              </a:rPr>
              <a:t>delete</a:t>
            </a:r>
            <a:r>
              <a:rPr lang="en-US" altLang="zh-CN" dirty="0">
                <a:latin typeface="Courier" charset="0"/>
                <a:cs typeface="Courier" charset="0"/>
              </a:rPr>
              <a:t>[] data;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    data = </a:t>
            </a:r>
            <a:r>
              <a:rPr lang="en-US" altLang="zh-CN" dirty="0" err="1">
                <a:latin typeface="Courier" charset="0"/>
                <a:cs typeface="Courier" charset="0"/>
              </a:rPr>
              <a:t>newData</a:t>
            </a:r>
            <a:r>
              <a:rPr lang="en-US" altLang="zh-CN" dirty="0">
                <a:latin typeface="Courier" charset="0"/>
                <a:cs typeface="Courier" charset="0"/>
              </a:rPr>
              <a:t>;</a:t>
            </a:r>
          </a:p>
          <a:p>
            <a:pPr algn="l"/>
            <a:r>
              <a:rPr lang="en-US" altLang="zh-CN" dirty="0">
                <a:latin typeface="Courier" charset="0"/>
                <a:cs typeface="Courier" charset="0"/>
              </a:rPr>
              <a:t>}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Add?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15950" y="1578735"/>
            <a:ext cx="1606179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zh-CN" sz="2400" dirty="0" smtClean="0">
                <a:latin typeface="Calibri"/>
                <a:cs typeface="Calibri"/>
              </a:rPr>
              <a:t>Worst Case</a:t>
            </a:r>
            <a:endParaRPr kumimoji="1" lang="zh-CN" alt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872618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Add?</a:t>
            </a:r>
          </a:p>
        </p:txBody>
      </p:sp>
      <p:pic>
        <p:nvPicPr>
          <p:cNvPr id="11366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76600" y="2794000"/>
            <a:ext cx="25908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Remove?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Remove?</a:t>
            </a:r>
          </a:p>
        </p:txBody>
      </p:sp>
      <p:sp>
        <p:nvSpPr>
          <p:cNvPr id="115714" name="Rectangle 3"/>
          <p:cNvSpPr>
            <a:spLocks noChangeArrowheads="1"/>
          </p:cNvSpPr>
          <p:nvPr/>
        </p:nvSpPr>
        <p:spPr bwMode="auto">
          <a:xfrm>
            <a:off x="1116013" y="2551113"/>
            <a:ext cx="6835775" cy="175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void VecInt</a:t>
            </a:r>
            <a:r>
              <a:rPr lang="en-US" altLang="zh-CN">
                <a:latin typeface="Courier" charset="0"/>
                <a:cs typeface="Courier" charset="0"/>
              </a:rPr>
              <a:t>::remove(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index){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for</a:t>
            </a:r>
            <a:r>
              <a:rPr lang="en-US" altLang="zh-CN">
                <a:latin typeface="Courier" charset="0"/>
                <a:cs typeface="Courier" charset="0"/>
              </a:rPr>
              <a:t>(</a:t>
            </a:r>
            <a:r>
              <a:rPr lang="en-US" altLang="zh-CN" b="1">
                <a:solidFill>
                  <a:srgbClr val="660066"/>
                </a:solidFill>
                <a:latin typeface="Courier" charset="0"/>
                <a:cs typeface="Courier" charset="0"/>
              </a:rPr>
              <a:t>int</a:t>
            </a:r>
            <a:r>
              <a:rPr lang="en-US" altLang="zh-CN">
                <a:solidFill>
                  <a:srgbClr val="660066"/>
                </a:solidFill>
                <a:latin typeface="Courier" charset="0"/>
                <a:cs typeface="Courier" charset="0"/>
              </a:rPr>
              <a:t> </a:t>
            </a:r>
            <a:r>
              <a:rPr lang="en-US" altLang="zh-CN">
                <a:latin typeface="Courier" charset="0"/>
                <a:cs typeface="Courier" charset="0"/>
              </a:rPr>
              <a:t>i = index; i &lt; usedSize - 1; i++) {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    data[i] = data[i + 1];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}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    usedSize--;</a:t>
            </a:r>
          </a:p>
          <a:p>
            <a:pPr algn="l"/>
            <a:r>
              <a:rPr lang="en-US" altLang="zh-CN">
                <a:latin typeface="Courier" charset="0"/>
                <a:cs typeface="Courier" charset="0"/>
              </a:rPr>
              <a:t>}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Big O of Remove?</a:t>
            </a:r>
          </a:p>
        </p:txBody>
      </p:sp>
      <p:pic>
        <p:nvPicPr>
          <p:cNvPr id="11673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76600" y="2794000"/>
            <a:ext cx="25908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Summary?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Vector Big O</a:t>
            </a:r>
          </a:p>
        </p:txBody>
      </p:sp>
      <p:pic>
        <p:nvPicPr>
          <p:cNvPr id="11878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19663" y="3246438"/>
            <a:ext cx="1350962" cy="66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8787" name="TextBox 2"/>
          <p:cNvSpPr txBox="1">
            <a:spLocks noChangeArrowheads="1"/>
          </p:cNvSpPr>
          <p:nvPr/>
        </p:nvSpPr>
        <p:spPr bwMode="auto">
          <a:xfrm>
            <a:off x="2151063" y="1900238"/>
            <a:ext cx="804862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Get</a:t>
            </a:r>
          </a:p>
        </p:txBody>
      </p:sp>
      <p:sp>
        <p:nvSpPr>
          <p:cNvPr id="118788" name="TextBox 4"/>
          <p:cNvSpPr txBox="1">
            <a:spLocks noChangeArrowheads="1"/>
          </p:cNvSpPr>
          <p:nvPr/>
        </p:nvSpPr>
        <p:spPr bwMode="auto">
          <a:xfrm>
            <a:off x="2151063" y="3278188"/>
            <a:ext cx="88265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Add</a:t>
            </a:r>
          </a:p>
        </p:txBody>
      </p:sp>
      <p:sp>
        <p:nvSpPr>
          <p:cNvPr id="118789" name="TextBox 5"/>
          <p:cNvSpPr txBox="1">
            <a:spLocks noChangeArrowheads="1"/>
          </p:cNvSpPr>
          <p:nvPr/>
        </p:nvSpPr>
        <p:spPr bwMode="auto">
          <a:xfrm>
            <a:off x="2151063" y="4656138"/>
            <a:ext cx="161766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 sz="3000"/>
              <a:t>Remove</a:t>
            </a:r>
          </a:p>
        </p:txBody>
      </p:sp>
      <p:pic>
        <p:nvPicPr>
          <p:cNvPr id="118790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19663" y="4635500"/>
            <a:ext cx="1350962" cy="66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8791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19663" y="1931988"/>
            <a:ext cx="1306512" cy="674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/>
              <a:t>That’s fine.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How is the Stack Implemented?</a:t>
            </a:r>
          </a:p>
        </p:txBody>
      </p:sp>
      <p:pic>
        <p:nvPicPr>
          <p:cNvPr id="11266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08300" y="1192213"/>
            <a:ext cx="3675063" cy="556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/>
              <a:t>How is the Stack Implemented?</a:t>
            </a:r>
          </a:p>
        </p:txBody>
      </p:sp>
      <p:pic>
        <p:nvPicPr>
          <p:cNvPr id="12083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08300" y="1192213"/>
            <a:ext cx="3675063" cy="556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425" y="368300"/>
            <a:ext cx="9990138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extBox 6"/>
          <p:cNvSpPr txBox="1">
            <a:spLocks noChangeArrowheads="1"/>
          </p:cNvSpPr>
          <p:nvPr/>
        </p:nvSpPr>
        <p:spPr bwMode="auto">
          <a:xfrm>
            <a:off x="2445708" y="4800600"/>
            <a:ext cx="10823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Vector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Big O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5" name="TextBox 13"/>
          <p:cNvSpPr txBox="1">
            <a:spLocks noChangeArrowheads="1"/>
          </p:cNvSpPr>
          <p:nvPr/>
        </p:nvSpPr>
        <p:spPr bwMode="auto">
          <a:xfrm>
            <a:off x="7172325" y="1506538"/>
            <a:ext cx="12652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halkboard" charset="0"/>
                <a:cs typeface="Chalkboard" charset="0"/>
              </a:rPr>
              <a:t>Monday</a:t>
            </a:r>
          </a:p>
        </p:txBody>
      </p:sp>
      <p:sp>
        <p:nvSpPr>
          <p:cNvPr id="33796" name="TextBox 17"/>
          <p:cNvSpPr txBox="1">
            <a:spLocks noChangeArrowheads="1"/>
          </p:cNvSpPr>
          <p:nvPr/>
        </p:nvSpPr>
        <p:spPr bwMode="auto">
          <a:xfrm rot="-412880">
            <a:off x="4651076" y="4451499"/>
            <a:ext cx="1084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Stack?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7" name="TextBox 19"/>
          <p:cNvSpPr txBox="1">
            <a:spLocks noChangeArrowheads="1"/>
          </p:cNvSpPr>
          <p:nvPr/>
        </p:nvSpPr>
        <p:spPr bwMode="auto">
          <a:xfrm>
            <a:off x="5860189" y="3298048"/>
            <a:ext cx="10637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Linked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Lists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8" name="TextBox 20"/>
          <p:cNvSpPr txBox="1">
            <a:spLocks noChangeArrowheads="1"/>
          </p:cNvSpPr>
          <p:nvPr/>
        </p:nvSpPr>
        <p:spPr bwMode="auto">
          <a:xfrm>
            <a:off x="-12700" y="5218855"/>
            <a:ext cx="16779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Dynamic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Allocation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sp>
        <p:nvSpPr>
          <p:cNvPr id="33800" name="TextBox 10"/>
          <p:cNvSpPr txBox="1">
            <a:spLocks noChangeArrowheads="1"/>
          </p:cNvSpPr>
          <p:nvPr/>
        </p:nvSpPr>
        <p:spPr bwMode="auto">
          <a:xfrm rot="20028113">
            <a:off x="4027919" y="5068109"/>
            <a:ext cx="4469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 dirty="0">
                <a:latin typeface="Chalkboard" charset="0"/>
                <a:cs typeface="Chalkboard" charset="0"/>
              </a:rPr>
              <a:t>River of </a:t>
            </a:r>
            <a:r>
              <a:rPr lang="en-US" altLang="zh-CN" sz="3600" dirty="0" smtClean="0">
                <a:latin typeface="Chalkboard" charset="0"/>
                <a:cs typeface="Chalkboard" charset="0"/>
              </a:rPr>
              <a:t>Linked Lists</a:t>
            </a:r>
            <a:endParaRPr lang="en-US" altLang="zh-CN" sz="3600" dirty="0">
              <a:latin typeface="Chalkboard" charset="0"/>
              <a:cs typeface="Chalkboar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51875" y="4243419"/>
            <a:ext cx="727075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52447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8425" y="368300"/>
            <a:ext cx="9990138" cy="681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extBox 6"/>
          <p:cNvSpPr txBox="1">
            <a:spLocks noChangeArrowheads="1"/>
          </p:cNvSpPr>
          <p:nvPr/>
        </p:nvSpPr>
        <p:spPr bwMode="auto">
          <a:xfrm>
            <a:off x="2445708" y="4800600"/>
            <a:ext cx="108234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Vector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Big O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5" name="TextBox 13"/>
          <p:cNvSpPr txBox="1">
            <a:spLocks noChangeArrowheads="1"/>
          </p:cNvSpPr>
          <p:nvPr/>
        </p:nvSpPr>
        <p:spPr bwMode="auto">
          <a:xfrm>
            <a:off x="7172325" y="1506538"/>
            <a:ext cx="12652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altLang="zh-CN">
                <a:latin typeface="Chalkboard" charset="0"/>
                <a:cs typeface="Chalkboard" charset="0"/>
              </a:rPr>
              <a:t>Monday</a:t>
            </a:r>
          </a:p>
        </p:txBody>
      </p:sp>
      <p:sp>
        <p:nvSpPr>
          <p:cNvPr id="33796" name="TextBox 17"/>
          <p:cNvSpPr txBox="1">
            <a:spLocks noChangeArrowheads="1"/>
          </p:cNvSpPr>
          <p:nvPr/>
        </p:nvSpPr>
        <p:spPr bwMode="auto">
          <a:xfrm rot="-412880">
            <a:off x="4651076" y="4451499"/>
            <a:ext cx="10848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Stack?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7" name="TextBox 19"/>
          <p:cNvSpPr txBox="1">
            <a:spLocks noChangeArrowheads="1"/>
          </p:cNvSpPr>
          <p:nvPr/>
        </p:nvSpPr>
        <p:spPr bwMode="auto">
          <a:xfrm>
            <a:off x="5860189" y="3298048"/>
            <a:ext cx="106376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Linked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Lists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8" name="TextBox 20"/>
          <p:cNvSpPr txBox="1">
            <a:spLocks noChangeArrowheads="1"/>
          </p:cNvSpPr>
          <p:nvPr/>
        </p:nvSpPr>
        <p:spPr bwMode="auto">
          <a:xfrm>
            <a:off x="-12700" y="5218855"/>
            <a:ext cx="16779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Dynamic</a:t>
            </a:r>
          </a:p>
          <a:p>
            <a:pPr algn="ctr" eaLnBrk="1" hangingPunct="1"/>
            <a:r>
              <a:rPr lang="en-US" altLang="zh-CN" dirty="0" smtClean="0">
                <a:latin typeface="Chalkboard" charset="0"/>
                <a:cs typeface="Chalkboard" charset="0"/>
              </a:rPr>
              <a:t>Allocation</a:t>
            </a:r>
            <a:endParaRPr lang="en-US" altLang="zh-CN" dirty="0">
              <a:latin typeface="Chalkboard" charset="0"/>
              <a:cs typeface="Chalkboard" charset="0"/>
            </a:endParaRPr>
          </a:p>
        </p:txBody>
      </p:sp>
      <p:sp>
        <p:nvSpPr>
          <p:cNvPr id="33799" name="Title Placeholder 1"/>
          <p:cNvSpPr txBox="1">
            <a:spLocks/>
          </p:cNvSpPr>
          <p:nvPr/>
        </p:nvSpPr>
        <p:spPr bwMode="auto">
          <a:xfrm>
            <a:off x="0" y="-4763"/>
            <a:ext cx="9144000" cy="741363"/>
          </a:xfrm>
          <a:prstGeom prst="rect">
            <a:avLst/>
          </a:prstGeom>
          <a:solidFill>
            <a:srgbClr val="C3D69B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600">
                <a:latin typeface="Calibri" charset="0"/>
                <a:cs typeface="Calibri" charset="0"/>
              </a:rPr>
              <a:t>Today</a:t>
            </a:r>
            <a:r>
              <a:rPr lang="en-US" sz="4600">
                <a:latin typeface="Calibri" charset="0"/>
                <a:cs typeface="Calibri" charset="0"/>
              </a:rPr>
              <a:t>’</a:t>
            </a:r>
            <a:r>
              <a:rPr lang="en-US" altLang="zh-CN" sz="4600">
                <a:latin typeface="Calibri" charset="0"/>
                <a:cs typeface="Calibri" charset="0"/>
              </a:rPr>
              <a:t>s Goals</a:t>
            </a:r>
          </a:p>
        </p:txBody>
      </p:sp>
      <p:sp>
        <p:nvSpPr>
          <p:cNvPr id="33800" name="TextBox 10"/>
          <p:cNvSpPr txBox="1">
            <a:spLocks noChangeArrowheads="1"/>
          </p:cNvSpPr>
          <p:nvPr/>
        </p:nvSpPr>
        <p:spPr bwMode="auto">
          <a:xfrm rot="20028113">
            <a:off x="4027919" y="5068109"/>
            <a:ext cx="446913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3600" dirty="0">
                <a:latin typeface="Chalkboard" charset="0"/>
                <a:cs typeface="Chalkboard" charset="0"/>
              </a:rPr>
              <a:t>River of </a:t>
            </a:r>
            <a:r>
              <a:rPr lang="en-US" altLang="zh-CN" sz="3600" dirty="0" smtClean="0">
                <a:latin typeface="Chalkboard" charset="0"/>
                <a:cs typeface="Chalkboard" charset="0"/>
              </a:rPr>
              <a:t>Linked Lists</a:t>
            </a:r>
            <a:endParaRPr lang="en-US" altLang="zh-CN" sz="3600" dirty="0">
              <a:latin typeface="Chalkboard" charset="0"/>
              <a:cs typeface="Chalkboard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52464" y="3738963"/>
            <a:ext cx="727075" cy="78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52447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/>
              <a:t>VectorInt</a:t>
            </a:r>
            <a:endParaRPr lang="en-US" dirty="0" smtClean="0"/>
          </a:p>
        </p:txBody>
      </p:sp>
      <p:sp>
        <p:nvSpPr>
          <p:cNvPr id="558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class </a:t>
            </a:r>
            <a:r>
              <a:rPr lang="en-US" b="1" i="1" dirty="0" err="1" smtClean="0">
                <a:latin typeface="Consolas" charset="0"/>
              </a:rPr>
              <a:t>StackInt</a:t>
            </a:r>
            <a:r>
              <a:rPr lang="en-US" b="1" i="1" dirty="0" smtClean="0">
                <a:latin typeface="Consolas" charset="0"/>
              </a:rPr>
              <a:t> </a:t>
            </a:r>
            <a:r>
              <a:rPr lang="en-US" dirty="0" smtClean="0">
                <a:latin typeface="Consolas" charset="0"/>
              </a:rPr>
              <a:t>{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in </a:t>
            </a:r>
            <a:r>
              <a:rPr lang="en-US" b="1" i="1" dirty="0" err="1" smtClean="0">
                <a:solidFill>
                  <a:srgbClr val="008000"/>
                </a:solidFill>
                <a:latin typeface="Consolas" charset="0"/>
              </a:rPr>
              <a:t>VectorInt</a:t>
            </a:r>
            <a:r>
              <a:rPr lang="en-US" dirty="0" err="1" smtClean="0">
                <a:solidFill>
                  <a:srgbClr val="008000"/>
                </a:solidFill>
                <a:latin typeface="Consolas" charset="0"/>
              </a:rPr>
              <a:t>.h</a:t>
            </a:r>
            <a:endParaRPr lang="en-US" dirty="0" smtClean="0">
              <a:solidFill>
                <a:srgbClr val="008000"/>
              </a:solidFill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public: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>
                <a:latin typeface="Consolas" charset="0"/>
              </a:rPr>
              <a:t>StackInt</a:t>
            </a:r>
            <a:r>
              <a:rPr lang="en-US" b="1" i="1" dirty="0">
                <a:latin typeface="Consolas" charset="0"/>
              </a:rPr>
              <a:t> </a:t>
            </a:r>
            <a:r>
              <a:rPr lang="en-US" dirty="0" smtClean="0">
                <a:latin typeface="Consolas" charset="0"/>
              </a:rPr>
              <a:t>();  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constructor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smtClean="0">
                <a:latin typeface="Consolas" charset="0"/>
              </a:rPr>
              <a:t>void push</a:t>
            </a:r>
            <a:r>
              <a:rPr lang="en-US" dirty="0" smtClean="0">
                <a:latin typeface="Consolas" charset="0"/>
              </a:rPr>
              <a:t>(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value</a:t>
            </a:r>
            <a:r>
              <a:rPr lang="en-US" dirty="0" smtClean="0">
                <a:latin typeface="Consolas" charset="0"/>
              </a:rPr>
              <a:t>);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append a value to the end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int</a:t>
            </a:r>
            <a:r>
              <a:rPr lang="en-US" b="1" i="1" dirty="0" smtClean="0">
                <a:latin typeface="Consolas" charset="0"/>
              </a:rPr>
              <a:t> pop</a:t>
            </a:r>
            <a:r>
              <a:rPr lang="en-US" dirty="0" smtClean="0">
                <a:latin typeface="Consolas" charset="0"/>
              </a:rPr>
              <a:t>();       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return the value at index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endParaRPr lang="en-US" dirty="0" smtClean="0">
              <a:latin typeface="Consolas" charset="0"/>
            </a:endParaRP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private: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    </a:t>
            </a:r>
            <a:r>
              <a:rPr lang="en-US" b="1" i="1" dirty="0" err="1" smtClean="0">
                <a:latin typeface="Consolas" charset="0"/>
              </a:rPr>
              <a:t>VectorInt</a:t>
            </a:r>
            <a:r>
              <a:rPr lang="en-US" b="1" i="1" dirty="0" smtClean="0">
                <a:latin typeface="Consolas" charset="0"/>
              </a:rPr>
              <a:t> data</a:t>
            </a:r>
            <a:r>
              <a:rPr lang="en-US" dirty="0" smtClean="0">
                <a:latin typeface="Consolas" charset="0"/>
              </a:rPr>
              <a:t>;     </a:t>
            </a:r>
            <a:r>
              <a:rPr lang="en-US" dirty="0" smtClean="0">
                <a:solidFill>
                  <a:srgbClr val="008000"/>
                </a:solidFill>
                <a:latin typeface="Consolas" charset="0"/>
              </a:rPr>
              <a:t>// member variables</a:t>
            </a:r>
          </a:p>
          <a:p>
            <a:pPr lvl="1" eaLnBrk="1" hangingPunct="1">
              <a:lnSpc>
                <a:spcPct val="80000"/>
              </a:lnSpc>
              <a:buFontTx/>
              <a:buNone/>
              <a:defRPr/>
            </a:pPr>
            <a:r>
              <a:rPr lang="en-US" dirty="0" smtClean="0">
                <a:latin typeface="Consolas" charset="0"/>
              </a:rPr>
              <a:t>}</a:t>
            </a:r>
            <a:r>
              <a:rPr lang="en-US" b="1" dirty="0" smtClean="0">
                <a:solidFill>
                  <a:schemeClr val="accent2"/>
                </a:solidFill>
                <a:latin typeface="Consolas" charset="0"/>
              </a:rPr>
              <a:t>;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0483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0484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0485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0486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0487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0488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0489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0490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0491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0492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0493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1508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1509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1510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1511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1512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1513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1514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1515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1516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1517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945" tIns="41473" rIns="82945" bIns="41473"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21518" name="Rectangle 14"/>
          <p:cNvSpPr>
            <a:spLocks noChangeArrowheads="1"/>
          </p:cNvSpPr>
          <p:nvPr/>
        </p:nvSpPr>
        <p:spPr bwMode="auto">
          <a:xfrm>
            <a:off x="207963" y="4148138"/>
            <a:ext cx="1450975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672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2350" rIns="97967" bIns="57147" anchor="ctr"/>
          <a:lstStyle/>
          <a:p>
            <a:pPr algn="ctr">
              <a:tabLst>
                <a:tab pos="656650" algn="l"/>
                <a:tab pos="1313299" algn="l"/>
              </a:tabLst>
              <a:defRPr/>
            </a:pPr>
            <a:r>
              <a:rPr lang="en-US" sz="40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cxnSp>
        <p:nvCxnSpPr>
          <p:cNvPr id="21519" name="AutoShape 15"/>
          <p:cNvCxnSpPr>
            <a:cxnSpLocks noChangeShapeType="1"/>
            <a:stCxn id="21518" idx="0"/>
            <a:endCxn id="21510" idx="2"/>
          </p:cNvCxnSpPr>
          <p:nvPr/>
        </p:nvCxnSpPr>
        <p:spPr bwMode="auto">
          <a:xfrm rot="16200000" flipV="1">
            <a:off x="517525" y="3732213"/>
            <a:ext cx="833437" cy="1588"/>
          </a:xfrm>
          <a:prstGeom prst="bentConnector2">
            <a:avLst/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2531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2532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2533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2534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2535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2536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2537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2538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2539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2540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2541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2542" name="Rectangle 14"/>
          <p:cNvSpPr>
            <a:spLocks noChangeArrowheads="1"/>
          </p:cNvSpPr>
          <p:nvPr/>
        </p:nvSpPr>
        <p:spPr bwMode="auto">
          <a:xfrm>
            <a:off x="207963" y="4148138"/>
            <a:ext cx="1450975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672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2350" rIns="97967" bIns="57147" anchor="ctr"/>
          <a:lstStyle/>
          <a:p>
            <a:pPr algn="ctr">
              <a:tabLst>
                <a:tab pos="656650" algn="l"/>
                <a:tab pos="1313299" algn="l"/>
              </a:tabLst>
              <a:defRPr/>
            </a:pPr>
            <a:r>
              <a:rPr lang="en-US" sz="40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cxnSp>
        <p:nvCxnSpPr>
          <p:cNvPr id="22543" name="AutoShape 15"/>
          <p:cNvCxnSpPr>
            <a:cxnSpLocks noChangeShapeType="1"/>
            <a:stCxn id="22542" idx="0"/>
            <a:endCxn id="22534" idx="2"/>
          </p:cNvCxnSpPr>
          <p:nvPr/>
        </p:nvCxnSpPr>
        <p:spPr bwMode="auto">
          <a:xfrm rot="16200000" flipV="1">
            <a:off x="517525" y="3732213"/>
            <a:ext cx="833437" cy="1588"/>
          </a:xfrm>
          <a:prstGeom prst="bentConnector2">
            <a:avLst/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3555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3556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3557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3558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3559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3560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3561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3562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3563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3564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3565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3566" name="Rectangle 14"/>
          <p:cNvSpPr>
            <a:spLocks noChangeArrowheads="1"/>
          </p:cNvSpPr>
          <p:nvPr/>
        </p:nvSpPr>
        <p:spPr bwMode="auto">
          <a:xfrm>
            <a:off x="207963" y="4148138"/>
            <a:ext cx="1450975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672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2350" rIns="97967" bIns="57147" anchor="ctr"/>
          <a:lstStyle/>
          <a:p>
            <a:pPr algn="ctr">
              <a:tabLst>
                <a:tab pos="656650" algn="l"/>
                <a:tab pos="1313299" algn="l"/>
              </a:tabLst>
              <a:defRPr/>
            </a:pPr>
            <a:r>
              <a:rPr lang="en-US" sz="40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cxnSp>
        <p:nvCxnSpPr>
          <p:cNvPr id="23567" name="AutoShape 15"/>
          <p:cNvCxnSpPr>
            <a:cxnSpLocks noChangeShapeType="1"/>
            <a:stCxn id="23566" idx="0"/>
            <a:endCxn id="23558" idx="2"/>
          </p:cNvCxnSpPr>
          <p:nvPr/>
        </p:nvCxnSpPr>
        <p:spPr bwMode="auto">
          <a:xfrm rot="16200000" flipV="1">
            <a:off x="517525" y="3732213"/>
            <a:ext cx="833437" cy="1588"/>
          </a:xfrm>
          <a:prstGeom prst="bentConnector2">
            <a:avLst/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4579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4580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4581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4582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4583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4584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4585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4586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4587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4588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4589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4590" name="Rectangle 14"/>
          <p:cNvSpPr>
            <a:spLocks noChangeArrowheads="1"/>
          </p:cNvSpPr>
          <p:nvPr/>
        </p:nvSpPr>
        <p:spPr bwMode="auto">
          <a:xfrm>
            <a:off x="207963" y="4148138"/>
            <a:ext cx="1450975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672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2350" rIns="97967" bIns="57147" anchor="ctr"/>
          <a:lstStyle/>
          <a:p>
            <a:pPr algn="ctr">
              <a:tabLst>
                <a:tab pos="656650" algn="l"/>
                <a:tab pos="1313299" algn="l"/>
              </a:tabLst>
              <a:defRPr/>
            </a:pPr>
            <a:r>
              <a:rPr lang="en-US" sz="40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cxnSp>
        <p:nvCxnSpPr>
          <p:cNvPr id="24591" name="AutoShape 15"/>
          <p:cNvCxnSpPr>
            <a:cxnSpLocks noChangeShapeType="1"/>
            <a:stCxn id="24590" idx="0"/>
            <a:endCxn id="24582" idx="2"/>
          </p:cNvCxnSpPr>
          <p:nvPr/>
        </p:nvCxnSpPr>
        <p:spPr bwMode="auto">
          <a:xfrm rot="16200000" flipV="1">
            <a:off x="517525" y="3732213"/>
            <a:ext cx="833437" cy="1588"/>
          </a:xfrm>
          <a:prstGeom prst="bentConnector2">
            <a:avLst/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5604" name="Rectangle 4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5605" name="Rectangle 5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5606" name="Rectangle 6"/>
          <p:cNvSpPr>
            <a:spLocks noChangeArrowheads="1"/>
          </p:cNvSpPr>
          <p:nvPr/>
        </p:nvSpPr>
        <p:spPr bwMode="auto">
          <a:xfrm>
            <a:off x="4143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1</a:t>
            </a:r>
          </a:p>
        </p:txBody>
      </p:sp>
      <p:sp>
        <p:nvSpPr>
          <p:cNvPr id="25607" name="Rectangle 7"/>
          <p:cNvSpPr>
            <a:spLocks noChangeArrowheads="1"/>
          </p:cNvSpPr>
          <p:nvPr/>
        </p:nvSpPr>
        <p:spPr bwMode="auto">
          <a:xfrm>
            <a:off x="1450975" y="2489200"/>
            <a:ext cx="1036638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2</a:t>
            </a:r>
          </a:p>
        </p:txBody>
      </p:sp>
      <p:sp>
        <p:nvSpPr>
          <p:cNvPr id="25608" name="Rectangle 8"/>
          <p:cNvSpPr>
            <a:spLocks noChangeArrowheads="1"/>
          </p:cNvSpPr>
          <p:nvPr/>
        </p:nvSpPr>
        <p:spPr bwMode="auto">
          <a:xfrm>
            <a:off x="2487613" y="2489200"/>
            <a:ext cx="1038225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3</a:t>
            </a:r>
          </a:p>
        </p:txBody>
      </p:sp>
      <p:sp>
        <p:nvSpPr>
          <p:cNvPr id="25609" name="Rectangle 9"/>
          <p:cNvSpPr>
            <a:spLocks noChangeArrowheads="1"/>
          </p:cNvSpPr>
          <p:nvPr/>
        </p:nvSpPr>
        <p:spPr bwMode="auto">
          <a:xfrm>
            <a:off x="3525838" y="2489200"/>
            <a:ext cx="1036637" cy="828675"/>
          </a:xfrm>
          <a:prstGeom prst="rect">
            <a:avLst/>
          </a:prstGeom>
          <a:solidFill>
            <a:srgbClr val="23FF23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5610" name="Rectangle 10"/>
          <p:cNvSpPr>
            <a:spLocks noChangeArrowheads="1"/>
          </p:cNvSpPr>
          <p:nvPr/>
        </p:nvSpPr>
        <p:spPr bwMode="auto">
          <a:xfrm>
            <a:off x="4562475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4</a:t>
            </a:r>
          </a:p>
        </p:txBody>
      </p:sp>
      <p:sp>
        <p:nvSpPr>
          <p:cNvPr id="25611" name="Rectangle 11"/>
          <p:cNvSpPr>
            <a:spLocks noChangeArrowheads="1"/>
          </p:cNvSpPr>
          <p:nvPr/>
        </p:nvSpPr>
        <p:spPr bwMode="auto">
          <a:xfrm>
            <a:off x="5599113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5</a:t>
            </a:r>
          </a:p>
        </p:txBody>
      </p:sp>
      <p:sp>
        <p:nvSpPr>
          <p:cNvPr id="25612" name="Rectangle 12"/>
          <p:cNvSpPr>
            <a:spLocks noChangeArrowheads="1"/>
          </p:cNvSpPr>
          <p:nvPr/>
        </p:nvSpPr>
        <p:spPr bwMode="auto">
          <a:xfrm>
            <a:off x="6635750" y="2489200"/>
            <a:ext cx="1036638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6</a:t>
            </a:r>
          </a:p>
        </p:txBody>
      </p:sp>
      <p:sp>
        <p:nvSpPr>
          <p:cNvPr id="25613" name="Rectangle 13"/>
          <p:cNvSpPr>
            <a:spLocks noChangeArrowheads="1"/>
          </p:cNvSpPr>
          <p:nvPr/>
        </p:nvSpPr>
        <p:spPr bwMode="auto">
          <a:xfrm>
            <a:off x="7672388" y="2489200"/>
            <a:ext cx="1036637" cy="828675"/>
          </a:xfrm>
          <a:prstGeom prst="rect">
            <a:avLst/>
          </a:prstGeom>
          <a:solidFill>
            <a:srgbClr val="FF8080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5550" rIns="97967" bIns="57147" anchor="ctr"/>
          <a:lstStyle/>
          <a:p>
            <a:pPr algn="ctr">
              <a:tabLst>
                <a:tab pos="656650" algn="l"/>
              </a:tabLst>
              <a:defRPr/>
            </a:pPr>
            <a:r>
              <a:rPr lang="en-US" sz="4400">
                <a:solidFill>
                  <a:srgbClr val="000000"/>
                </a:solidFill>
                <a:cs typeface="+mn-cs"/>
              </a:rPr>
              <a:t>7</a:t>
            </a:r>
          </a:p>
        </p:txBody>
      </p:sp>
      <p:sp>
        <p:nvSpPr>
          <p:cNvPr id="25614" name="Rectangle 14"/>
          <p:cNvSpPr>
            <a:spLocks noChangeArrowheads="1"/>
          </p:cNvSpPr>
          <p:nvPr/>
        </p:nvSpPr>
        <p:spPr bwMode="auto">
          <a:xfrm>
            <a:off x="207963" y="4148138"/>
            <a:ext cx="1450975" cy="82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6720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7967" tIns="92350" rIns="97967" bIns="57147" anchor="ctr"/>
          <a:lstStyle/>
          <a:p>
            <a:pPr algn="ctr">
              <a:tabLst>
                <a:tab pos="656650" algn="l"/>
                <a:tab pos="1313299" algn="l"/>
              </a:tabLst>
              <a:defRPr/>
            </a:pPr>
            <a:r>
              <a:rPr lang="en-US" sz="4000">
                <a:solidFill>
                  <a:srgbClr val="000000"/>
                </a:solidFill>
                <a:cs typeface="+mn-cs"/>
              </a:rPr>
              <a:t>137</a:t>
            </a:r>
          </a:p>
        </p:txBody>
      </p:sp>
      <p:cxnSp>
        <p:nvCxnSpPr>
          <p:cNvPr id="25615" name="AutoShape 15"/>
          <p:cNvCxnSpPr>
            <a:cxnSpLocks noChangeShapeType="1"/>
            <a:stCxn id="25614" idx="0"/>
            <a:endCxn id="25606" idx="2"/>
          </p:cNvCxnSpPr>
          <p:nvPr/>
        </p:nvCxnSpPr>
        <p:spPr bwMode="auto">
          <a:xfrm rot="16200000" flipV="1">
            <a:off x="517525" y="3732213"/>
            <a:ext cx="833437" cy="1588"/>
          </a:xfrm>
          <a:prstGeom prst="bentConnector2">
            <a:avLst/>
          </a:prstGeom>
          <a:noFill/>
          <a:ln w="36720" cap="flat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cxnSp>
      <p:sp>
        <p:nvSpPr>
          <p:cNvPr id="1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/>
          <a:lstStyle/>
          <a:p>
            <a:pPr eaLnBrk="1" hangingPunct="1">
              <a:defRPr/>
            </a:pPr>
            <a:r>
              <a:rPr lang="en-US" b="0" dirty="0" smtClean="0">
                <a:solidFill>
                  <a:schemeClr val="tx1"/>
                </a:solidFill>
                <a:latin typeface="+mn-lt"/>
                <a:cs typeface="+mj-cs"/>
              </a:rPr>
              <a:t>Excuse Me, Coming Through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Tahoma"/>
        <a:ea typeface="ＭＳ Ｐゴシック"/>
        <a:cs typeface=""/>
      </a:majorFont>
      <a:minorFont>
        <a:latin typeface="Calibri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8100" cmpd="sng">
          <a:solidFill>
            <a:schemeClr val="tx1"/>
          </a:solidFill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13703</TotalTime>
  <Words>5180</Words>
  <Application>Microsoft Macintosh PowerPoint</Application>
  <PresentationFormat>On-screen Show (4:3)</PresentationFormat>
  <Paragraphs>1584</Paragraphs>
  <Slides>170</Slides>
  <Notes>86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170</vt:i4>
      </vt:variant>
    </vt:vector>
  </HeadingPairs>
  <TitlesOfParts>
    <vt:vector size="185" baseType="lpstr">
      <vt:lpstr>Arial</vt:lpstr>
      <vt:lpstr>ＭＳ Ｐゴシック</vt:lpstr>
      <vt:lpstr>Tahoma</vt:lpstr>
      <vt:lpstr>Calibri</vt:lpstr>
      <vt:lpstr>Verdana</vt:lpstr>
      <vt:lpstr>Andale Mono</vt:lpstr>
      <vt:lpstr>Consolas</vt:lpstr>
      <vt:lpstr>Courier</vt:lpstr>
      <vt:lpstr>Wingdings</vt:lpstr>
      <vt:lpstr>Courier New</vt:lpstr>
      <vt:lpstr>Monospace</vt:lpstr>
      <vt:lpstr>Purisa</vt:lpstr>
      <vt:lpstr>DejaVu Serif</vt:lpstr>
      <vt:lpstr>Times New Roman</vt:lpstr>
      <vt:lpstr>Default Design</vt:lpstr>
      <vt:lpstr>PowerPoint Presentation</vt:lpstr>
      <vt:lpstr>恭禧发财</vt:lpstr>
      <vt:lpstr>Midterm</vt:lpstr>
      <vt:lpstr>Open Computer?</vt:lpstr>
      <vt:lpstr>Open Computer?</vt:lpstr>
      <vt:lpstr>PowerPoint Presentation</vt:lpstr>
      <vt:lpstr>PowerPoint Presentation</vt:lpstr>
      <vt:lpstr>PowerPoint Presentation</vt:lpstr>
      <vt:lpstr>How is the Stack Implemented?</vt:lpstr>
      <vt:lpstr>PowerPoint Presentation</vt:lpstr>
      <vt:lpstr>VectorInt</vt:lpstr>
      <vt:lpstr>Buggy VectorInt the First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Memory Has an Address</vt:lpstr>
      <vt:lpstr>PowerPoint Presentation</vt:lpstr>
      <vt:lpstr>Socrative</vt:lpstr>
      <vt:lpstr>Socrative</vt:lpstr>
      <vt:lpstr>Socrative</vt:lpstr>
      <vt:lpstr>Socrative</vt:lpstr>
      <vt:lpstr>Socrative</vt:lpstr>
      <vt:lpstr>Socrative</vt:lpstr>
      <vt:lpstr>Socrative</vt:lpstr>
      <vt:lpstr>Socrative</vt:lpstr>
      <vt:lpstr>PowerPoint Presentation</vt:lpstr>
      <vt:lpstr>VectorInt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Actual Vector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Big O of Get?</vt:lpstr>
      <vt:lpstr>Big O of Get?</vt:lpstr>
      <vt:lpstr>Big O of Get?</vt:lpstr>
      <vt:lpstr>PowerPoint Presentation</vt:lpstr>
      <vt:lpstr>Big O of Add?</vt:lpstr>
      <vt:lpstr>Big O of Add?</vt:lpstr>
      <vt:lpstr>Big O of Add?</vt:lpstr>
      <vt:lpstr>Big O of Add?</vt:lpstr>
      <vt:lpstr>Big O of Add?</vt:lpstr>
      <vt:lpstr>Big O of Add?</vt:lpstr>
      <vt:lpstr>Big O of Add?</vt:lpstr>
      <vt:lpstr>PowerPoint Presentation</vt:lpstr>
      <vt:lpstr>Big O of Remove?</vt:lpstr>
      <vt:lpstr>Big O of Remove?</vt:lpstr>
      <vt:lpstr>PowerPoint Presentation</vt:lpstr>
      <vt:lpstr>Vector Big O</vt:lpstr>
      <vt:lpstr>PowerPoint Presentation</vt:lpstr>
      <vt:lpstr>How is the Stack Implemented?</vt:lpstr>
      <vt:lpstr>PowerPoint Presentation</vt:lpstr>
      <vt:lpstr>PowerPoint Presentation</vt:lpstr>
      <vt:lpstr>VectorInt</vt:lpstr>
      <vt:lpstr>Excuse Me, Coming Through</vt:lpstr>
      <vt:lpstr>Excuse Me, Coming Through</vt:lpstr>
      <vt:lpstr>Excuse Me, Coming Through</vt:lpstr>
      <vt:lpstr>Excuse Me, Coming Through</vt:lpstr>
      <vt:lpstr>Excuse Me, Coming Through</vt:lpstr>
      <vt:lpstr>Excuse Me, Coming Through</vt:lpstr>
      <vt:lpstr>Excuse Me, Coming Through</vt:lpstr>
      <vt:lpstr>Excuse Me, Coming Through</vt:lpstr>
      <vt:lpstr>Excuse Me, Coming Through</vt:lpstr>
      <vt:lpstr>Excuse Me, Coming Through</vt:lpstr>
      <vt:lpstr>Stack as Vector Big O</vt:lpstr>
      <vt:lpstr>PowerPoint Presentation</vt:lpstr>
      <vt:lpstr>What About This?</vt:lpstr>
      <vt:lpstr>What About This?</vt:lpstr>
      <vt:lpstr>What About This?</vt:lpstr>
      <vt:lpstr>What About This?</vt:lpstr>
      <vt:lpstr>PowerPoint Presentation</vt:lpstr>
      <vt:lpstr>What About This?</vt:lpstr>
      <vt:lpstr>What About This?</vt:lpstr>
      <vt:lpstr>What About This?</vt:lpstr>
      <vt:lpstr>What About This?</vt:lpstr>
      <vt:lpstr>What About This?</vt:lpstr>
      <vt:lpstr>PowerPoint Presentation</vt:lpstr>
      <vt:lpstr>What About This?</vt:lpstr>
      <vt:lpstr>What About This?</vt:lpstr>
      <vt:lpstr>What About This?</vt:lpstr>
      <vt:lpstr>What About This?</vt:lpstr>
      <vt:lpstr>What About This?</vt:lpstr>
      <vt:lpstr>PowerPoint Presentation</vt:lpstr>
      <vt:lpstr>PowerPoint Presentation</vt:lpstr>
      <vt:lpstr>PowerPoint Presentation</vt:lpstr>
      <vt:lpstr>Linked Lists</vt:lpstr>
      <vt:lpstr>Linked Lists</vt:lpstr>
      <vt:lpstr>Linked Lists</vt:lpstr>
      <vt:lpstr>Linked Lists</vt:lpstr>
      <vt:lpstr>Linked Lists</vt:lpstr>
      <vt:lpstr>Linked Lists</vt:lpstr>
      <vt:lpstr>Linked Lists</vt:lpstr>
      <vt:lpstr>Linked Lists</vt:lpstr>
      <vt:lpstr>Linked Lists</vt:lpstr>
      <vt:lpstr>Structs</vt:lpstr>
      <vt:lpstr>Structs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106B Lecture Slides</dc:title>
  <dc:creator/>
  <cp:keywords/>
  <dc:description/>
  <cp:lastModifiedBy>Chris Piech</cp:lastModifiedBy>
  <cp:revision>510</cp:revision>
  <dcterms:created xsi:type="dcterms:W3CDTF">2008-06-28T20:57:21Z</dcterms:created>
  <dcterms:modified xsi:type="dcterms:W3CDTF">2016-02-08T18:42:54Z</dcterms:modified>
</cp:coreProperties>
</file>